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9" r:id="rId8"/>
    <p:sldId id="264" r:id="rId9"/>
    <p:sldId id="265" r:id="rId10"/>
    <p:sldId id="267" r:id="rId11"/>
    <p:sldId id="270" r:id="rId12"/>
    <p:sldId id="271" r:id="rId13"/>
    <p:sldId id="266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26"/>
    <a:srgbClr val="018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F8673-CDE4-4507-9518-E7982DC668C2}" v="131" dt="2021-03-22T18:18:42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614F8673-CDE4-4507-9518-E7982DC668C2}"/>
    <pc:docChg chg="undo custSel addSld delSld modSld sldOrd modMainMaster">
      <pc:chgData name="Tamjid Ahsan" userId="15c1a18861ae33e8" providerId="LiveId" clId="{614F8673-CDE4-4507-9518-E7982DC668C2}" dt="2021-03-22T19:27:08.294" v="3014"/>
      <pc:docMkLst>
        <pc:docMk/>
      </pc:docMkLst>
      <pc:sldChg chg="addSp delSp modSp new mod modTransition">
        <pc:chgData name="Tamjid Ahsan" userId="15c1a18861ae33e8" providerId="LiveId" clId="{614F8673-CDE4-4507-9518-E7982DC668C2}" dt="2021-03-21T23:27:23.653" v="2702"/>
        <pc:sldMkLst>
          <pc:docMk/>
          <pc:sldMk cId="2029811162" sldId="256"/>
        </pc:sldMkLst>
        <pc:spChg chg="mod">
          <ac:chgData name="Tamjid Ahsan" userId="15c1a18861ae33e8" providerId="LiveId" clId="{614F8673-CDE4-4507-9518-E7982DC668C2}" dt="2021-03-21T10:02:50.861" v="794" actId="1076"/>
          <ac:spMkLst>
            <pc:docMk/>
            <pc:sldMk cId="2029811162" sldId="256"/>
            <ac:spMk id="2" creationId="{6CBA3DED-FFFE-4CFB-B1B7-060BA1F8AFE3}"/>
          </ac:spMkLst>
        </pc:spChg>
        <pc:spChg chg="mod">
          <ac:chgData name="Tamjid Ahsan" userId="15c1a18861ae33e8" providerId="LiveId" clId="{614F8673-CDE4-4507-9518-E7982DC668C2}" dt="2021-03-21T10:02:54.617" v="795" actId="1076"/>
          <ac:spMkLst>
            <pc:docMk/>
            <pc:sldMk cId="2029811162" sldId="256"/>
            <ac:spMk id="3" creationId="{A0BDCF9A-EB98-4103-AC75-E0A132314820}"/>
          </ac:spMkLst>
        </pc:spChg>
        <pc:spChg chg="add mod">
          <ac:chgData name="Tamjid Ahsan" userId="15c1a18861ae33e8" providerId="LiveId" clId="{614F8673-CDE4-4507-9518-E7982DC668C2}" dt="2021-03-21T10:05:23.004" v="817" actId="1076"/>
          <ac:spMkLst>
            <pc:docMk/>
            <pc:sldMk cId="2029811162" sldId="256"/>
            <ac:spMk id="4" creationId="{1B873CA4-F477-414E-8624-EDE7AB4662C6}"/>
          </ac:spMkLst>
        </pc:spChg>
        <pc:cxnChg chg="add del">
          <ac:chgData name="Tamjid Ahsan" userId="15c1a18861ae33e8" providerId="LiveId" clId="{614F8673-CDE4-4507-9518-E7982DC668C2}" dt="2021-03-21T10:03:31.231" v="798" actId="11529"/>
          <ac:cxnSpMkLst>
            <pc:docMk/>
            <pc:sldMk cId="2029811162" sldId="256"/>
            <ac:cxnSpMk id="6" creationId="{CB102267-3CAD-4DB0-B6A2-00DA837B8537}"/>
          </ac:cxnSpMkLst>
        </pc:cxnChg>
        <pc:cxnChg chg="add mod">
          <ac:chgData name="Tamjid Ahsan" userId="15c1a18861ae33e8" providerId="LiveId" clId="{614F8673-CDE4-4507-9518-E7982DC668C2}" dt="2021-03-21T10:05:18.895" v="816" actId="1036"/>
          <ac:cxnSpMkLst>
            <pc:docMk/>
            <pc:sldMk cId="2029811162" sldId="256"/>
            <ac:cxnSpMk id="8" creationId="{E4C1AC00-42A9-4E6F-987C-1C58FE1D0FB7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1T23:27:36.882" v="2703"/>
        <pc:sldMkLst>
          <pc:docMk/>
          <pc:sldMk cId="1650551455" sldId="257"/>
        </pc:sldMkLst>
        <pc:spChg chg="mo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1T23:04:44.853" v="2499" actId="1076"/>
          <ac:spMkLst>
            <pc:docMk/>
            <pc:sldMk cId="1650551455" sldId="257"/>
            <ac:spMk id="3" creationId="{C1459DA0-B0BE-4590-9D86-F750C333EC83}"/>
          </ac:spMkLst>
        </pc:spChg>
        <pc:spChg chg="add del">
          <ac:chgData name="Tamjid Ahsan" userId="15c1a18861ae33e8" providerId="LiveId" clId="{614F8673-CDE4-4507-9518-E7982DC668C2}" dt="2021-03-21T10:14:58.035" v="892" actId="26606"/>
          <ac:spMkLst>
            <pc:docMk/>
            <pc:sldMk cId="1650551455" sldId="257"/>
            <ac:spMk id="12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4.402" v="896" actId="26606"/>
          <ac:spMkLst>
            <pc:docMk/>
            <pc:sldMk cId="1650551455" sldId="257"/>
            <ac:spMk id="17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7.999" v="898" actId="26606"/>
          <ac:spMkLst>
            <pc:docMk/>
            <pc:sldMk cId="1650551455" sldId="257"/>
            <ac:spMk id="23" creationId="{50496C6C-A85F-426B-9ED1-3444166CE4E1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9" creationId="{6E63E7A4-A272-4644-BE74-78D761FC59B2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30" creationId="{503C5846-EA59-4F5C-87F1-D783CEF813B6}"/>
          </ac:spMkLst>
        </pc:spChg>
        <pc:spChg chg="add mod">
          <ac:chgData name="Tamjid Ahsan" userId="15c1a18861ae33e8" providerId="LiveId" clId="{614F8673-CDE4-4507-9518-E7982DC668C2}" dt="2021-03-21T23:05:13.953" v="2503" actId="1076"/>
          <ac:spMkLst>
            <pc:docMk/>
            <pc:sldMk cId="1650551455" sldId="257"/>
            <ac:spMk id="32" creationId="{0AEE4630-4C71-4BC8-8CA6-76596B480E93}"/>
          </ac:spMkLst>
        </pc:sp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5" creationId="{AF7F00B5-04BF-4AB8-9A7D-694C624E37C1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0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11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3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4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5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8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1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2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5" creationId="{D912EF34-0253-41FD-9940-D8FBB7DE74B1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7" creationId="{9A22DDE2-FB2D-421B-B377-F9AD495CE9BB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8" creationId="{A995140B-9736-47E4-9A7D-ABB32F3AAA80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31" creationId="{10EC9341-0F0E-4576-8E72-2A90C9422C69}"/>
          </ac:picMkLst>
        </pc:picChg>
        <pc:cxnChg chg="add del">
          <ac:chgData name="Tamjid Ahsan" userId="15c1a18861ae33e8" providerId="LiveId" clId="{614F8673-CDE4-4507-9518-E7982DC668C2}" dt="2021-03-21T10:14:58.035" v="892" actId="26606"/>
          <ac:cxnSpMkLst>
            <pc:docMk/>
            <pc:sldMk cId="1650551455" sldId="257"/>
            <ac:cxnSpMk id="16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4.402" v="896" actId="26606"/>
          <ac:cxnSpMkLst>
            <pc:docMk/>
            <pc:sldMk cId="1650551455" sldId="257"/>
            <ac:cxnSpMk id="19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7.999" v="898" actId="26606"/>
          <ac:cxnSpMkLst>
            <pc:docMk/>
            <pc:sldMk cId="1650551455" sldId="257"/>
            <ac:cxnSpMk id="24" creationId="{AD0EF22F-5D3C-4240-8C32-1B20803E5A89}"/>
          </ac:cxnSpMkLst>
        </pc:cxnChg>
        <pc:cxnChg chg="add mod">
          <ac:chgData name="Tamjid Ahsan" userId="15c1a18861ae33e8" providerId="LiveId" clId="{614F8673-CDE4-4507-9518-E7982DC668C2}" dt="2021-03-21T23:05:21.646" v="2504" actId="1076"/>
          <ac:cxnSpMkLst>
            <pc:docMk/>
            <pc:sldMk cId="1650551455" sldId="257"/>
            <ac:cxnSpMk id="33" creationId="{C8FC2E32-CEEE-422F-B042-681E302BFA7A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2T17:40:20.541" v="2912" actId="20577"/>
        <pc:sldMkLst>
          <pc:docMk/>
          <pc:sldMk cId="2898444950" sldId="258"/>
        </pc:sldMkLst>
        <pc:spChg chg="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" creationId="{84DC7936-58A8-4DF7-BD58-57975B1DCC1C}"/>
          </ac:spMkLst>
        </pc:spChg>
        <pc:spChg chg="add del 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3" creationId="{0215EF18-11FA-404D-8849-4F4BC26808F6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9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11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10:19:57.611" v="1111" actId="26606"/>
          <ac:spMkLst>
            <pc:docMk/>
            <pc:sldMk cId="2898444950" sldId="258"/>
            <ac:spMk id="17" creationId="{0215EF18-11FA-404D-8849-4F4BC26808F6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19" creationId="{843DD86A-8FAA-443F-9211-42A2AE8A790C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0" creationId="{C2A13AAE-18EB-4BDF-BAF7-F2F97B8D00D6}"/>
          </ac:spMkLst>
        </pc:spChg>
        <pc:graphicFrameChg chg="add del">
          <ac:chgData name="Tamjid Ahsan" userId="15c1a18861ae33e8" providerId="LiveId" clId="{614F8673-CDE4-4507-9518-E7982DC668C2}" dt="2021-03-21T10:19:56.254" v="1109" actId="26606"/>
          <ac:graphicFrameMkLst>
            <pc:docMk/>
            <pc:sldMk cId="2898444950" sldId="258"/>
            <ac:graphicFrameMk id="5" creationId="{3551A586-145B-45E4-A6DF-C5E3588782AC}"/>
          </ac:graphicFrameMkLst>
        </pc:graphicFrameChg>
        <pc:graphicFrameChg chg="add mod modGraphic">
          <ac:chgData name="Tamjid Ahsan" userId="15c1a18861ae33e8" providerId="LiveId" clId="{614F8673-CDE4-4507-9518-E7982DC668C2}" dt="2021-03-22T17:40:20.541" v="2912" actId="20577"/>
          <ac:graphicFrameMkLst>
            <pc:docMk/>
            <pc:sldMk cId="2898444950" sldId="258"/>
            <ac:graphicFrameMk id="23" creationId="{3551A586-145B-45E4-A6DF-C5E3588782AC}"/>
          </ac:graphicFrameMkLst>
        </pc:graphicFrameChg>
        <pc:picChg chg="add del">
          <ac:chgData name="Tamjid Ahsan" userId="15c1a18861ae33e8" providerId="LiveId" clId="{614F8673-CDE4-4507-9518-E7982DC668C2}" dt="2021-03-21T10:19:57.611" v="1111" actId="26606"/>
          <ac:picMkLst>
            <pc:docMk/>
            <pc:sldMk cId="2898444950" sldId="258"/>
            <ac:picMk id="7" creationId="{DB623175-2531-484F-B933-9001F7F34894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3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5" creationId="{49261589-06E9-4B7C-A8F1-26648507B77B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1" creationId="{0F5C1B21-B0DB-4206-99EE-C13D67038B93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2" creationId="{49261589-06E9-4B7C-A8F1-26648507B77B}"/>
          </ac:picMkLst>
        </pc:picChg>
      </pc:sldChg>
      <pc:sldChg chg="addSp modSp add del mod modTransition">
        <pc:chgData name="Tamjid Ahsan" userId="15c1a18861ae33e8" providerId="LiveId" clId="{614F8673-CDE4-4507-9518-E7982DC668C2}" dt="2021-03-21T23:29:12.291" v="2724"/>
        <pc:sldMkLst>
          <pc:docMk/>
          <pc:sldMk cId="1045301314" sldId="259"/>
        </pc:sldMkLst>
        <pc:spChg chg="mod">
          <ac:chgData name="Tamjid Ahsan" userId="15c1a18861ae33e8" providerId="LiveId" clId="{614F8673-CDE4-4507-9518-E7982DC668C2}" dt="2021-03-21T10:26:58.907" v="1186" actId="1076"/>
          <ac:spMkLst>
            <pc:docMk/>
            <pc:sldMk cId="1045301314" sldId="259"/>
            <ac:spMk id="2" creationId="{84DC7936-58A8-4DF7-BD58-57975B1DCC1C}"/>
          </ac:spMkLst>
        </pc:spChg>
        <pc:spChg chg="mod">
          <ac:chgData name="Tamjid Ahsan" userId="15c1a18861ae33e8" providerId="LiveId" clId="{614F8673-CDE4-4507-9518-E7982DC668C2}" dt="2021-03-21T23:05:52.523" v="2506" actId="20577"/>
          <ac:spMkLst>
            <pc:docMk/>
            <pc:sldMk cId="1045301314" sldId="259"/>
            <ac:spMk id="3" creationId="{0215EF18-11FA-404D-8849-4F4BC26808F6}"/>
          </ac:spMkLst>
        </pc:spChg>
        <pc:cxnChg chg="add mod">
          <ac:chgData name="Tamjid Ahsan" userId="15c1a18861ae33e8" providerId="LiveId" clId="{614F8673-CDE4-4507-9518-E7982DC668C2}" dt="2021-03-21T22:17:48.243" v="1597" actId="1076"/>
          <ac:cxnSpMkLst>
            <pc:docMk/>
            <pc:sldMk cId="1045301314" sldId="259"/>
            <ac:cxnSpMk id="4" creationId="{69845704-7289-48AB-92A4-22A41E66523C}"/>
          </ac:cxnSpMkLst>
        </pc:cxnChg>
      </pc:sldChg>
      <pc:sldChg chg="addSp">
        <pc:chgData name="Tamjid Ahsan" userId="15c1a18861ae33e8" providerId="LiveId" clId="{614F8673-CDE4-4507-9518-E7982DC668C2}" dt="2021-03-21T22:02:34.507" v="1474"/>
        <pc:sldMkLst>
          <pc:docMk/>
          <pc:sldMk cId="1103566376" sldId="259"/>
        </pc:sldMkLst>
        <pc:spChg chg="add">
          <ac:chgData name="Tamjid Ahsan" userId="15c1a18861ae33e8" providerId="LiveId" clId="{614F8673-CDE4-4507-9518-E7982DC668C2}" dt="2021-03-21T22:02:34.507" v="1474"/>
          <ac:spMkLst>
            <pc:docMk/>
            <pc:sldMk cId="1103566376" sldId="259"/>
            <ac:spMk id="4" creationId="{6BDD2F18-A783-4CF8-9E87-210DB3306298}"/>
          </ac:spMkLst>
        </pc:spChg>
      </pc:sldChg>
      <pc:sldChg chg="modSp add del mod">
        <pc:chgData name="Tamjid Ahsan" userId="15c1a18861ae33e8" providerId="LiveId" clId="{614F8673-CDE4-4507-9518-E7982DC668C2}" dt="2021-03-21T22:45:26.380" v="2023" actId="47"/>
        <pc:sldMkLst>
          <pc:docMk/>
          <pc:sldMk cId="891877118" sldId="260"/>
        </pc:sldMkLst>
        <pc:spChg chg="mod">
          <ac:chgData name="Tamjid Ahsan" userId="15c1a18861ae33e8" providerId="LiveId" clId="{614F8673-CDE4-4507-9518-E7982DC668C2}" dt="2021-03-21T10:26:53.752" v="1185" actId="1076"/>
          <ac:spMkLst>
            <pc:docMk/>
            <pc:sldMk cId="891877118" sldId="260"/>
            <ac:spMk id="2" creationId="{84DC7936-58A8-4DF7-BD58-57975B1DCC1C}"/>
          </ac:spMkLst>
        </pc:spChg>
      </pc:sldChg>
      <pc:sldChg chg="addSp delSp modSp new mod modTransition">
        <pc:chgData name="Tamjid Ahsan" userId="15c1a18861ae33e8" providerId="LiveId" clId="{614F8673-CDE4-4507-9518-E7982DC668C2}" dt="2021-03-21T23:39:00.385" v="2763" actId="20577"/>
        <pc:sldMkLst>
          <pc:docMk/>
          <pc:sldMk cId="1500747766" sldId="261"/>
        </pc:sldMkLst>
        <pc:spChg chg="mod">
          <ac:chgData name="Tamjid Ahsan" userId="15c1a18861ae33e8" providerId="LiveId" clId="{614F8673-CDE4-4507-9518-E7982DC668C2}" dt="2021-03-21T22:12:53.270" v="1565" actId="1076"/>
          <ac:spMkLst>
            <pc:docMk/>
            <pc:sldMk cId="1500747766" sldId="261"/>
            <ac:spMk id="2" creationId="{2773B335-0E93-4F47-8191-B3A66F8748F7}"/>
          </ac:spMkLst>
        </pc:spChg>
        <pc:spChg chg="mod">
          <ac:chgData name="Tamjid Ahsan" userId="15c1a18861ae33e8" providerId="LiveId" clId="{614F8673-CDE4-4507-9518-E7982DC668C2}" dt="2021-03-21T22:12:46.990" v="1564" actId="1076"/>
          <ac:spMkLst>
            <pc:docMk/>
            <pc:sldMk cId="1500747766" sldId="261"/>
            <ac:spMk id="3" creationId="{CBED8F32-6043-4803-989D-A53E19413B30}"/>
          </ac:spMkLst>
        </pc:spChg>
        <pc:spChg chg="del">
          <ac:chgData name="Tamjid Ahsan" userId="15c1a18861ae33e8" providerId="LiveId" clId="{614F8673-CDE4-4507-9518-E7982DC668C2}" dt="2021-03-21T09:08:59.200" v="331"/>
          <ac:spMkLst>
            <pc:docMk/>
            <pc:sldMk cId="1500747766" sldId="261"/>
            <ac:spMk id="4" creationId="{0D78FB50-2DDD-41B9-BFE8-4A189EB40E78}"/>
          </ac:spMkLst>
        </pc:spChg>
        <pc:spChg chg="mod">
          <ac:chgData name="Tamjid Ahsan" userId="15c1a18861ae33e8" providerId="LiveId" clId="{614F8673-CDE4-4507-9518-E7982DC668C2}" dt="2021-03-21T23:39:00.385" v="2763" actId="20577"/>
          <ac:spMkLst>
            <pc:docMk/>
            <pc:sldMk cId="1500747766" sldId="261"/>
            <ac:spMk id="5" creationId="{FCA305F4-22F2-41E7-AA3E-44BA12DD7E1F}"/>
          </ac:spMkLst>
        </pc:spChg>
        <pc:spChg chg="del">
          <ac:chgData name="Tamjid Ahsan" userId="15c1a18861ae33e8" providerId="LiveId" clId="{614F8673-CDE4-4507-9518-E7982DC668C2}" dt="2021-03-21T09:09:44.649" v="334"/>
          <ac:spMkLst>
            <pc:docMk/>
            <pc:sldMk cId="1500747766" sldId="261"/>
            <ac:spMk id="6" creationId="{21FDD323-9FAA-485B-8081-6F958C51A650}"/>
          </ac:spMkLst>
        </pc:spChg>
        <pc:spChg chg="add del mod">
          <ac:chgData name="Tamjid Ahsan" userId="15c1a18861ae33e8" providerId="LiveId" clId="{614F8673-CDE4-4507-9518-E7982DC668C2}" dt="2021-03-21T22:09:29.496" v="1527" actId="478"/>
          <ac:spMkLst>
            <pc:docMk/>
            <pc:sldMk cId="1500747766" sldId="261"/>
            <ac:spMk id="11" creationId="{9FF7139A-A3FB-4369-B9AD-4E50722C51F9}"/>
          </ac:spMkLst>
        </pc:spChg>
        <pc:spChg chg="add mod">
          <ac:chgData name="Tamjid Ahsan" userId="15c1a18861ae33e8" providerId="LiveId" clId="{614F8673-CDE4-4507-9518-E7982DC668C2}" dt="2021-03-21T23:38:43.346" v="2761"/>
          <ac:spMkLst>
            <pc:docMk/>
            <pc:sldMk cId="1500747766" sldId="261"/>
            <ac:spMk id="18" creationId="{AE17DAB4-9211-4789-A7CF-8A11B48BD56F}"/>
          </ac:spMkLst>
        </pc:spChg>
        <pc:picChg chg="add mod">
          <ac:chgData name="Tamjid Ahsan" userId="15c1a18861ae33e8" providerId="LiveId" clId="{614F8673-CDE4-4507-9518-E7982DC668C2}" dt="2021-03-21T22:58:53.178" v="2283" actId="1076"/>
          <ac:picMkLst>
            <pc:docMk/>
            <pc:sldMk cId="1500747766" sldId="261"/>
            <ac:picMk id="8" creationId="{B838B3BE-8193-4190-8C19-57D1E019587B}"/>
          </ac:picMkLst>
        </pc:picChg>
        <pc:picChg chg="add mod">
          <ac:chgData name="Tamjid Ahsan" userId="15c1a18861ae33e8" providerId="LiveId" clId="{614F8673-CDE4-4507-9518-E7982DC668C2}" dt="2021-03-21T22:58:47.151" v="2281" actId="1076"/>
          <ac:picMkLst>
            <pc:docMk/>
            <pc:sldMk cId="1500747766" sldId="261"/>
            <ac:picMk id="10" creationId="{AB1315B2-19D9-4343-9AFD-CDF6AD406FB0}"/>
          </ac:picMkLst>
        </pc:picChg>
        <pc:cxnChg chg="add mod">
          <ac:chgData name="Tamjid Ahsan" userId="15c1a18861ae33e8" providerId="LiveId" clId="{614F8673-CDE4-4507-9518-E7982DC668C2}" dt="2021-03-21T22:17:34.557" v="1595" actId="13822"/>
          <ac:cxnSpMkLst>
            <pc:docMk/>
            <pc:sldMk cId="1500747766" sldId="261"/>
            <ac:cxnSpMk id="12" creationId="{AF38FF7D-F115-4DBD-B087-00FD3BED03B3}"/>
          </ac:cxnSpMkLst>
        </pc:cxnChg>
        <pc:cxnChg chg="add mod">
          <ac:chgData name="Tamjid Ahsan" userId="15c1a18861ae33e8" providerId="LiveId" clId="{614F8673-CDE4-4507-9518-E7982DC668C2}" dt="2021-03-21T22:59:03.570" v="2285" actId="1076"/>
          <ac:cxnSpMkLst>
            <pc:docMk/>
            <pc:sldMk cId="1500747766" sldId="261"/>
            <ac:cxnSpMk id="14" creationId="{27C114EA-5FAE-424D-83DA-EC90C75A1490}"/>
          </ac:cxnSpMkLst>
        </pc:cxnChg>
      </pc:sldChg>
      <pc:sldChg chg="addSp delSp modSp new del mod setBg setClrOvrMap">
        <pc:chgData name="Tamjid Ahsan" userId="15c1a18861ae33e8" providerId="LiveId" clId="{614F8673-CDE4-4507-9518-E7982DC668C2}" dt="2021-03-21T09:29:54.099" v="495" actId="47"/>
        <pc:sldMkLst>
          <pc:docMk/>
          <pc:sldMk cId="4262526913" sldId="262"/>
        </pc:sldMkLst>
        <pc:spChg chg="mod">
          <ac:chgData name="Tamjid Ahsan" userId="15c1a18861ae33e8" providerId="LiveId" clId="{614F8673-CDE4-4507-9518-E7982DC668C2}" dt="2021-03-21T09:24:34.059" v="469" actId="20577"/>
          <ac:spMkLst>
            <pc:docMk/>
            <pc:sldMk cId="4262526913" sldId="262"/>
            <ac:spMk id="2" creationId="{807A4FA1-A6EB-4074-8AFA-13139A9F31D9}"/>
          </ac:spMkLst>
        </pc:spChg>
        <pc:spChg chg="del">
          <ac:chgData name="Tamjid Ahsan" userId="15c1a18861ae33e8" providerId="LiveId" clId="{614F8673-CDE4-4507-9518-E7982DC668C2}" dt="2021-03-21T09:13:53.953" v="349"/>
          <ac:spMkLst>
            <pc:docMk/>
            <pc:sldMk cId="4262526913" sldId="262"/>
            <ac:spMk id="3" creationId="{097F7B42-0AF8-400D-B6EE-B85376F12FAE}"/>
          </ac:spMkLst>
        </pc:spChg>
        <pc:spChg chg="mod">
          <ac:chgData name="Tamjid Ahsan" userId="15c1a18861ae33e8" providerId="LiveId" clId="{614F8673-CDE4-4507-9518-E7982DC668C2}" dt="2021-03-21T09:24:03.083" v="457" actId="114"/>
          <ac:spMkLst>
            <pc:docMk/>
            <pc:sldMk cId="4262526913" sldId="262"/>
            <ac:spMk id="4" creationId="{8EECFAD6-DA09-416D-899F-C717810F7F80}"/>
          </ac:spMkLst>
        </pc:spChg>
        <pc:spChg chg="add del">
          <ac:chgData name="Tamjid Ahsan" userId="15c1a18861ae33e8" providerId="LiveId" clId="{614F8673-CDE4-4507-9518-E7982DC668C2}" dt="2021-03-21T09:14:06.264" v="353" actId="26606"/>
          <ac:spMkLst>
            <pc:docMk/>
            <pc:sldMk cId="4262526913" sldId="262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1.859" v="357" actId="26606"/>
          <ac:spMkLst>
            <pc:docMk/>
            <pc:sldMk cId="4262526913" sldId="262"/>
            <ac:spMk id="20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4" creationId="{8B836880-BF75-4385-9994-9270F8ACF1A7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6" creationId="{38D32B90-922C-4411-A898-3F03AA808A09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29" creationId="{03FFF8D3-2EF3-4286-935A-D01BE3C85333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31" creationId="{E6C57836-126B-4938-8C7A-3C3BCB59D383}"/>
          </ac:spMkLst>
        </pc:spChg>
        <pc:spChg chg="add del">
          <ac:chgData name="Tamjid Ahsan" userId="15c1a18861ae33e8" providerId="LiveId" clId="{614F8673-CDE4-4507-9518-E7982DC668C2}" dt="2021-03-21T09:14:25.069" v="363" actId="26606"/>
          <ac:spMkLst>
            <pc:docMk/>
            <pc:sldMk cId="4262526913" sldId="262"/>
            <ac:spMk id="34" creationId="{8D25211A-4CA0-4B53-82BB-1EE7C7F3C725}"/>
          </ac:spMkLst>
        </pc:spChg>
        <pc:spChg chg="add">
          <ac:chgData name="Tamjid Ahsan" userId="15c1a18861ae33e8" providerId="LiveId" clId="{614F8673-CDE4-4507-9518-E7982DC668C2}" dt="2021-03-21T09:14:25.097" v="364" actId="26606"/>
          <ac:spMkLst>
            <pc:docMk/>
            <pc:sldMk cId="4262526913" sldId="262"/>
            <ac:spMk id="37" creationId="{B8E41B83-C09C-4859-AB94-511A2C0BBE89}"/>
          </ac:spMkLst>
        </pc:spChg>
        <pc:picChg chg="add mod or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6" creationId="{8115B21E-94EF-4CBD-86C3-2CA495863D53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07.493" v="355" actId="26606"/>
          <ac:picMkLst>
            <pc:docMk/>
            <pc:sldMk cId="4262526913" sldId="262"/>
            <ac:picMk id="17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21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5" creationId="{26BCFBE2-C65F-42E3-A14A-5D04B9842E44}"/>
          </ac:picMkLst>
        </pc:picChg>
        <pc:picChg chg="add del mod">
          <ac:chgData name="Tamjid Ahsan" userId="15c1a18861ae33e8" providerId="LiveId" clId="{614F8673-CDE4-4507-9518-E7982DC668C2}" dt="2021-03-21T09:16:02.890" v="366"/>
          <ac:picMkLst>
            <pc:docMk/>
            <pc:sldMk cId="4262526913" sldId="262"/>
            <ac:picMk id="27" creationId="{857E3F16-36FA-436D-AB45-9D15EF9F452A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30" creationId="{CD8CCB43-545E-4064-8BB8-5C492D0F5F57}"/>
          </ac:picMkLst>
        </pc:picChg>
        <pc:picChg chg="add del">
          <ac:chgData name="Tamjid Ahsan" userId="15c1a18861ae33e8" providerId="LiveId" clId="{614F8673-CDE4-4507-9518-E7982DC668C2}" dt="2021-03-21T09:14:25.069" v="363" actId="26606"/>
          <ac:picMkLst>
            <pc:docMk/>
            <pc:sldMk cId="4262526913" sldId="262"/>
            <ac:picMk id="33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6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8" creationId="{39E05C4E-6F76-43EC-9537-2BA7871BBE07}"/>
          </ac:picMkLst>
        </pc:picChg>
      </pc:sldChg>
      <pc:sldChg chg="addSp delSp modSp add del mod">
        <pc:chgData name="Tamjid Ahsan" userId="15c1a18861ae33e8" providerId="LiveId" clId="{614F8673-CDE4-4507-9518-E7982DC668C2}" dt="2021-03-21T09:29:46.312" v="494" actId="47"/>
        <pc:sldMkLst>
          <pc:docMk/>
          <pc:sldMk cId="1282873980" sldId="263"/>
        </pc:sldMkLst>
        <pc:spChg chg="mod">
          <ac:chgData name="Tamjid Ahsan" userId="15c1a18861ae33e8" providerId="LiveId" clId="{614F8673-CDE4-4507-9518-E7982DC668C2}" dt="2021-03-21T09:24:56.997" v="482" actId="20577"/>
          <ac:spMkLst>
            <pc:docMk/>
            <pc:sldMk cId="1282873980" sldId="263"/>
            <ac:spMk id="2" creationId="{807A4FA1-A6EB-4074-8AFA-13139A9F31D9}"/>
          </ac:spMkLst>
        </pc:spChg>
        <pc:spChg chg="mod">
          <ac:chgData name="Tamjid Ahsan" userId="15c1a18861ae33e8" providerId="LiveId" clId="{614F8673-CDE4-4507-9518-E7982DC668C2}" dt="2021-03-21T09:24:20.507" v="458"/>
          <ac:spMkLst>
            <pc:docMk/>
            <pc:sldMk cId="1282873980" sldId="263"/>
            <ac:spMk id="4" creationId="{8EECFAD6-DA09-416D-899F-C717810F7F80}"/>
          </ac:spMkLst>
        </pc:spChg>
        <pc:spChg chg="add del mod">
          <ac:chgData name="Tamjid Ahsan" userId="15c1a18861ae33e8" providerId="LiveId" clId="{614F8673-CDE4-4507-9518-E7982DC668C2}" dt="2021-03-21T09:16:29.767" v="369"/>
          <ac:spMkLst>
            <pc:docMk/>
            <pc:sldMk cId="1282873980" sldId="263"/>
            <ac:spMk id="5" creationId="{58DBCBC7-9CB9-40EA-BA5B-05DB2F5C05C5}"/>
          </ac:spMkLst>
        </pc:spChg>
        <pc:spChg chg="add del mod">
          <ac:chgData name="Tamjid Ahsan" userId="15c1a18861ae33e8" providerId="LiveId" clId="{614F8673-CDE4-4507-9518-E7982DC668C2}" dt="2021-03-21T09:16:41.823" v="377" actId="478"/>
          <ac:spMkLst>
            <pc:docMk/>
            <pc:sldMk cId="1282873980" sldId="263"/>
            <ac:spMk id="10" creationId="{231C8BDF-B1C1-4983-9AE9-047B079ADD3D}"/>
          </ac:spMkLst>
        </pc:spChg>
        <pc:picChg chg="del">
          <ac:chgData name="Tamjid Ahsan" userId="15c1a18861ae33e8" providerId="LiveId" clId="{614F8673-CDE4-4507-9518-E7982DC668C2}" dt="2021-03-21T09:16:12.993" v="368" actId="478"/>
          <ac:picMkLst>
            <pc:docMk/>
            <pc:sldMk cId="1282873980" sldId="263"/>
            <ac:picMk id="6" creationId="{8115B21E-94EF-4CBD-86C3-2CA495863D53}"/>
          </ac:picMkLst>
        </pc:picChg>
        <pc:picChg chg="add del mod">
          <ac:chgData name="Tamjid Ahsan" userId="15c1a18861ae33e8" providerId="LiveId" clId="{614F8673-CDE4-4507-9518-E7982DC668C2}" dt="2021-03-21T09:16:36.296" v="374" actId="478"/>
          <ac:picMkLst>
            <pc:docMk/>
            <pc:sldMk cId="1282873980" sldId="263"/>
            <ac:picMk id="8" creationId="{05650D04-64D9-45A4-94E1-0B1D59F8B507}"/>
          </ac:picMkLst>
        </pc:picChg>
        <pc:picChg chg="add del mod">
          <ac:chgData name="Tamjid Ahsan" userId="15c1a18861ae33e8" providerId="LiveId" clId="{614F8673-CDE4-4507-9518-E7982DC668C2}" dt="2021-03-21T09:16:39.472" v="376"/>
          <ac:picMkLst>
            <pc:docMk/>
            <pc:sldMk cId="1282873980" sldId="263"/>
            <ac:picMk id="12" creationId="{60968D08-CB06-4280-9445-CD4CE0323F45}"/>
          </ac:picMkLst>
        </pc:picChg>
        <pc:picChg chg="add mod">
          <ac:chgData name="Tamjid Ahsan" userId="15c1a18861ae33e8" providerId="LiveId" clId="{614F8673-CDE4-4507-9518-E7982DC668C2}" dt="2021-03-21T09:17:42.070" v="392" actId="1076"/>
          <ac:picMkLst>
            <pc:docMk/>
            <pc:sldMk cId="1282873980" sldId="263"/>
            <ac:picMk id="14" creationId="{733726D3-AC1B-4E52-9543-49661F3F5EF0}"/>
          </ac:picMkLst>
        </pc:picChg>
      </pc:sldChg>
      <pc:sldChg chg="addSp delSp modSp new mod ord modTransition setBg">
        <pc:chgData name="Tamjid Ahsan" userId="15c1a18861ae33e8" providerId="LiveId" clId="{614F8673-CDE4-4507-9518-E7982DC668C2}" dt="2021-03-21T23:31:02.598" v="2735"/>
        <pc:sldMkLst>
          <pc:docMk/>
          <pc:sldMk cId="1705230016" sldId="264"/>
        </pc:sldMkLst>
        <pc:spChg chg="mod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" creationId="{8D23102C-D429-4F4F-ADB9-F5F51C4827D0}"/>
          </ac:spMkLst>
        </pc:spChg>
        <pc:spChg chg="mod">
          <ac:chgData name="Tamjid Ahsan" userId="15c1a18861ae33e8" providerId="LiveId" clId="{614F8673-CDE4-4507-9518-E7982DC668C2}" dt="2021-03-21T22:44:36.285" v="2022" actId="1076"/>
          <ac:spMkLst>
            <pc:docMk/>
            <pc:sldMk cId="1705230016" sldId="264"/>
            <ac:spMk id="3" creationId="{A4A43576-B0A2-4FB8-883A-1B614CE10EBC}"/>
          </ac:spMkLst>
        </pc:spChg>
        <pc:spChg chg="del">
          <ac:chgData name="Tamjid Ahsan" userId="15c1a18861ae33e8" providerId="LiveId" clId="{614F8673-CDE4-4507-9518-E7982DC668C2}" dt="2021-03-21T09:19:35.930" v="399"/>
          <ac:spMkLst>
            <pc:docMk/>
            <pc:sldMk cId="1705230016" sldId="264"/>
            <ac:spMk id="4" creationId="{2FE56926-92BB-4CC1-890D-7AB2D64C728A}"/>
          </ac:spMkLst>
        </pc:spChg>
        <pc:spChg chg="del">
          <ac:chgData name="Tamjid Ahsan" userId="15c1a18861ae33e8" providerId="LiveId" clId="{614F8673-CDE4-4507-9518-E7982DC668C2}" dt="2021-03-21T09:20:40.226" v="412" actId="478"/>
          <ac:spMkLst>
            <pc:docMk/>
            <pc:sldMk cId="1705230016" sldId="264"/>
            <ac:spMk id="5" creationId="{10B3411F-4908-42CE-9314-AB7220C4080A}"/>
          </ac:spMkLst>
        </pc:spChg>
        <pc:spChg chg="del">
          <ac:chgData name="Tamjid Ahsan" userId="15c1a18861ae33e8" providerId="LiveId" clId="{614F8673-CDE4-4507-9518-E7982DC668C2}" dt="2021-03-21T09:20:47.090" v="413" actId="478"/>
          <ac:spMkLst>
            <pc:docMk/>
            <pc:sldMk cId="1705230016" sldId="264"/>
            <ac:spMk id="6" creationId="{8FAAAECB-7719-4F1C-8FE6-8222AF73C6E7}"/>
          </ac:spMkLst>
        </pc:spChg>
        <pc:spChg chg="add del mod">
          <ac:chgData name="Tamjid Ahsan" userId="15c1a18861ae33e8" providerId="LiveId" clId="{614F8673-CDE4-4507-9518-E7982DC668C2}" dt="2021-03-21T09:20:34.182" v="411" actId="478"/>
          <ac:spMkLst>
            <pc:docMk/>
            <pc:sldMk cId="1705230016" sldId="264"/>
            <ac:spMk id="10" creationId="{0F628957-2812-4459-BA7D-93C0EA9E0869}"/>
          </ac:spMkLst>
        </pc:spChg>
        <pc:spChg chg="add mod">
          <ac:chgData name="Tamjid Ahsan" userId="15c1a18861ae33e8" providerId="LiveId" clId="{614F8673-CDE4-4507-9518-E7982DC668C2}" dt="2021-03-21T22:50:59.879" v="2214" actId="1076"/>
          <ac:spMkLst>
            <pc:docMk/>
            <pc:sldMk cId="1705230016" sldId="264"/>
            <ac:spMk id="11" creationId="{8365975D-A1E6-4306-95E9-E65A97A690E6}"/>
          </ac:spMkLst>
        </pc:spChg>
        <pc:spChg chg="add del">
          <ac:chgData name="Tamjid Ahsan" userId="15c1a18861ae33e8" providerId="LiveId" clId="{614F8673-CDE4-4507-9518-E7982DC668C2}" dt="2021-03-21T22:43:53.022" v="2009" actId="26606"/>
          <ac:spMkLst>
            <pc:docMk/>
            <pc:sldMk cId="1705230016" sldId="264"/>
            <ac:spMk id="15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3.777" v="2011" actId="26606"/>
          <ac:spMkLst>
            <pc:docMk/>
            <pc:sldMk cId="1705230016" sldId="264"/>
            <ac:spMk id="20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6" v="2013" actId="26606"/>
          <ac:spMkLst>
            <pc:docMk/>
            <pc:sldMk cId="1705230016" sldId="264"/>
            <ac:spMk id="2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9" creationId="{CD94F7C0-1344-4B3C-AFCB-E7F006BB5348}"/>
          </ac:spMkLst>
        </pc:spChg>
        <pc:picChg chg="add del mod ord">
          <ac:chgData name="Tamjid Ahsan" userId="15c1a18861ae33e8" providerId="LiveId" clId="{614F8673-CDE4-4507-9518-E7982DC668C2}" dt="2021-03-21T22:44:30.539" v="2021" actId="1076"/>
          <ac:picMkLst>
            <pc:docMk/>
            <pc:sldMk cId="1705230016" sldId="264"/>
            <ac:picMk id="8" creationId="{86487C91-FDAA-4141-87B3-969F8E614FD7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7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22:43:53.777" v="2011" actId="26606"/>
          <ac:picMkLst>
            <pc:docMk/>
            <pc:sldMk cId="1705230016" sldId="264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2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4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44:02.589" v="2015" actId="26606"/>
          <ac:picMkLst>
            <pc:docMk/>
            <pc:sldMk cId="1705230016" sldId="264"/>
            <ac:picMk id="26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30" creationId="{4EC584A2-4215-4DB8-AE1F-E3768D77E8DE}"/>
          </ac:picMkLst>
        </pc:picChg>
      </pc:sldChg>
      <pc:sldChg chg="addSp delSp modSp new mod modTransition setBg setClrOvrMap">
        <pc:chgData name="Tamjid Ahsan" userId="15c1a18861ae33e8" providerId="LiveId" clId="{614F8673-CDE4-4507-9518-E7982DC668C2}" dt="2021-03-21T23:39:44.704" v="2767"/>
        <pc:sldMkLst>
          <pc:docMk/>
          <pc:sldMk cId="1728416333" sldId="265"/>
        </pc:sldMkLst>
        <pc:spChg chg="mod">
          <ac:chgData name="Tamjid Ahsan" userId="15c1a18861ae33e8" providerId="LiveId" clId="{614F8673-CDE4-4507-9518-E7982DC668C2}" dt="2021-03-21T22:14:58.971" v="1588" actId="1076"/>
          <ac:spMkLst>
            <pc:docMk/>
            <pc:sldMk cId="1728416333" sldId="265"/>
            <ac:spMk id="2" creationId="{0D50BB08-C5C6-425E-830A-D288CAA56F0A}"/>
          </ac:spMkLst>
        </pc:spChg>
        <pc:spChg chg="del">
          <ac:chgData name="Tamjid Ahsan" userId="15c1a18861ae33e8" providerId="LiveId" clId="{614F8673-CDE4-4507-9518-E7982DC668C2}" dt="2021-03-21T09:21:17.840" v="415"/>
          <ac:spMkLst>
            <pc:docMk/>
            <pc:sldMk cId="1728416333" sldId="265"/>
            <ac:spMk id="3" creationId="{77F84E10-D9B8-4AFB-9EE7-DB9EF43750DE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9" creationId="{8046E896-541B-474C-81A7-6976433948D6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12" creationId="{CD94F7C0-1344-4B3C-AFCB-E7F006BB5348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7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9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20" creationId="{821D37DA-304D-46E2-834D-4B7CBB8DBE76}"/>
          </ac:spMkLst>
        </pc:spChg>
        <pc:spChg chg="add del">
          <ac:chgData name="Tamjid Ahsan" userId="15c1a18861ae33e8" providerId="LiveId" clId="{614F8673-CDE4-4507-9518-E7982DC668C2}" dt="2021-03-21T09:21:43.911" v="423" actId="26606"/>
          <ac:spMkLst>
            <pc:docMk/>
            <pc:sldMk cId="1728416333" sldId="265"/>
            <ac:spMk id="22" creationId="{7D73B2F5-2B3F-4AD9-8552-41A2FAD36F80}"/>
          </ac:spMkLst>
        </pc:spChg>
        <pc:spChg chg="add del">
          <ac:chgData name="Tamjid Ahsan" userId="15c1a18861ae33e8" providerId="LiveId" clId="{614F8673-CDE4-4507-9518-E7982DC668C2}" dt="2021-03-21T09:22:01.024" v="425" actId="26606"/>
          <ac:spMkLst>
            <pc:docMk/>
            <pc:sldMk cId="1728416333" sldId="265"/>
            <ac:spMk id="24" creationId="{C9513051-9492-4739-A4E6-A2291CFC1102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6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7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30" creationId="{821D37DA-304D-46E2-834D-4B7CBB8DBE76}"/>
          </ac:spMkLst>
        </pc:spChg>
        <pc:spChg chg="add">
          <ac:chgData name="Tamjid Ahsan" userId="15c1a18861ae33e8" providerId="LiveId" clId="{614F8673-CDE4-4507-9518-E7982DC668C2}" dt="2021-03-21T09:22:05.618" v="428" actId="26606"/>
          <ac:spMkLst>
            <pc:docMk/>
            <pc:sldMk cId="1728416333" sldId="265"/>
            <ac:spMk id="32" creationId="{CD94F7C0-1344-4B3C-AFCB-E7F006BB5348}"/>
          </ac:spMkLst>
        </pc:spChg>
        <pc:spChg chg="add mod">
          <ac:chgData name="Tamjid Ahsan" userId="15c1a18861ae33e8" providerId="LiveId" clId="{614F8673-CDE4-4507-9518-E7982DC668C2}" dt="2021-03-21T23:39:44.704" v="2767"/>
          <ac:spMkLst>
            <pc:docMk/>
            <pc:sldMk cId="1728416333" sldId="265"/>
            <ac:spMk id="34" creationId="{8046E896-541B-474C-81A7-6976433948D6}"/>
          </ac:spMkLst>
        </pc:spChg>
        <pc:picChg chg="add mod">
          <ac:chgData name="Tamjid Ahsan" userId="15c1a18861ae33e8" providerId="LiveId" clId="{614F8673-CDE4-4507-9518-E7982DC668C2}" dt="2021-03-21T22:38:15.517" v="1924" actId="1076"/>
          <ac:picMkLst>
            <pc:docMk/>
            <pc:sldMk cId="1728416333" sldId="265"/>
            <ac:picMk id="5" creationId="{43725354-9469-4CC6-B048-35288F5D1923}"/>
          </ac:picMkLst>
        </pc:picChg>
        <pc:picChg chg="add del">
          <ac:chgData name="Tamjid Ahsan" userId="15c1a18861ae33e8" providerId="LiveId" clId="{614F8673-CDE4-4507-9518-E7982DC668C2}" dt="2021-03-21T09:21:33.230" v="419" actId="26606"/>
          <ac:picMkLst>
            <pc:docMk/>
            <pc:sldMk cId="1728416333" sldId="265"/>
            <ac:picMk id="14" creationId="{4EC584A2-4215-4DB8-AE1F-E3768D77E8DE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6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8" creationId="{39E5F3CB-7BDD-4E64-B274-CD900F08C6F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8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9" creationId="{39E5F3CB-7BDD-4E64-B274-CD900F08C6F3}"/>
          </ac:picMkLst>
        </pc:picChg>
        <pc:picChg chg="add">
          <ac:chgData name="Tamjid Ahsan" userId="15c1a18861ae33e8" providerId="LiveId" clId="{614F8673-CDE4-4507-9518-E7982DC668C2}" dt="2021-03-21T09:22:05.618" v="428" actId="26606"/>
          <ac:picMkLst>
            <pc:docMk/>
            <pc:sldMk cId="1728416333" sldId="265"/>
            <ac:picMk id="33" creationId="{4EC584A2-4215-4DB8-AE1F-E3768D77E8DE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2T17:38:23.486" v="2892" actId="207"/>
        <pc:sldMkLst>
          <pc:docMk/>
          <pc:sldMk cId="3805598329" sldId="266"/>
        </pc:sldMkLst>
        <pc:spChg chg="mod ord">
          <ac:chgData name="Tamjid Ahsan" userId="15c1a18861ae33e8" providerId="LiveId" clId="{614F8673-CDE4-4507-9518-E7982DC668C2}" dt="2021-03-22T17:38:23.486" v="2892" actId="207"/>
          <ac:spMkLst>
            <pc:docMk/>
            <pc:sldMk cId="3805598329" sldId="266"/>
            <ac:spMk id="2" creationId="{CC60C19C-BE9C-4D0A-ACB3-EE889184F8D3}"/>
          </ac:spMkLst>
        </pc:spChg>
        <pc:spChg chg="del">
          <ac:chgData name="Tamjid Ahsan" userId="15c1a18861ae33e8" providerId="LiveId" clId="{614F8673-CDE4-4507-9518-E7982DC668C2}" dt="2021-03-21T09:41:37.331" v="637" actId="931"/>
          <ac:spMkLst>
            <pc:docMk/>
            <pc:sldMk cId="3805598329" sldId="266"/>
            <ac:spMk id="3" creationId="{D44D7FC2-8AAD-4A94-8E49-C6DCEC32D5D6}"/>
          </ac:spMkLst>
        </pc:spChg>
        <pc:spChg chg="add del mod">
          <ac:chgData name="Tamjid Ahsan" userId="15c1a18861ae33e8" providerId="LiveId" clId="{614F8673-CDE4-4507-9518-E7982DC668C2}" dt="2021-03-21T22:43:28.278" v="2007" actId="26606"/>
          <ac:spMkLst>
            <pc:docMk/>
            <pc:sldMk cId="3805598329" sldId="266"/>
            <ac:spMk id="4" creationId="{C3C3F906-D35E-4508-8011-55EC67355998}"/>
          </ac:spMkLst>
        </pc:spChg>
        <pc:spChg chg="add del">
          <ac:chgData name="Tamjid Ahsan" userId="15c1a18861ae33e8" providerId="LiveId" clId="{614F8673-CDE4-4507-9518-E7982DC668C2}" dt="2021-03-21T09:41:49.405" v="639" actId="26606"/>
          <ac:spMkLst>
            <pc:docMk/>
            <pc:sldMk cId="3805598329" sldId="266"/>
            <ac:spMk id="13" creationId="{1EA5387D-64D8-4D6C-B109-FF4E81DF609A}"/>
          </ac:spMkLst>
        </pc:spChg>
        <pc:spChg chg="add del mod">
          <ac:chgData name="Tamjid Ahsan" userId="15c1a18861ae33e8" providerId="LiveId" clId="{614F8673-CDE4-4507-9518-E7982DC668C2}" dt="2021-03-21T23:19:30.983" v="2660" actId="478"/>
          <ac:spMkLst>
            <pc:docMk/>
            <pc:sldMk cId="3805598329" sldId="266"/>
            <ac:spMk id="18" creationId="{2E169530-418B-48FB-BCAD-7CD356F63611}"/>
          </ac:spMkLst>
        </pc:spChg>
        <pc:spChg chg="add">
          <ac:chgData name="Tamjid Ahsan" userId="15c1a18861ae33e8" providerId="LiveId" clId="{614F8673-CDE4-4507-9518-E7982DC668C2}" dt="2021-03-21T09:42:02.176" v="642" actId="26606"/>
          <ac:spMkLst>
            <pc:docMk/>
            <pc:sldMk cId="3805598329" sldId="266"/>
            <ac:spMk id="20" creationId="{1EA5387D-64D8-4D6C-B109-FF4E81DF609A}"/>
          </ac:spMkLst>
        </pc:spChg>
        <pc:graphicFrameChg chg="add del">
          <ac:chgData name="Tamjid Ahsan" userId="15c1a18861ae33e8" providerId="LiveId" clId="{614F8673-CDE4-4507-9518-E7982DC668C2}" dt="2021-03-21T22:43:11.856" v="2002" actId="26606"/>
          <ac:graphicFrameMkLst>
            <pc:docMk/>
            <pc:sldMk cId="3805598329" sldId="266"/>
            <ac:graphicFrameMk id="22" creationId="{C95DA406-1A9E-4A54-82E6-21DC9EA3E1DB}"/>
          </ac:graphicFrameMkLst>
        </pc:graphicFrameChg>
        <pc:graphicFrameChg chg="add del">
          <ac:chgData name="Tamjid Ahsan" userId="15c1a18861ae33e8" providerId="LiveId" clId="{614F8673-CDE4-4507-9518-E7982DC668C2}" dt="2021-03-21T22:43:20.861" v="2004" actId="26606"/>
          <ac:graphicFrameMkLst>
            <pc:docMk/>
            <pc:sldMk cId="3805598329" sldId="266"/>
            <ac:graphicFrameMk id="24" creationId="{F38F0EA1-F1A9-499A-8017-CB566B2FAEF9}"/>
          </ac:graphicFrameMkLst>
        </pc:graphicFrameChg>
        <pc:graphicFrameChg chg="add del">
          <ac:chgData name="Tamjid Ahsan" userId="15c1a18861ae33e8" providerId="LiveId" clId="{614F8673-CDE4-4507-9518-E7982DC668C2}" dt="2021-03-21T22:43:28.263" v="2006" actId="26606"/>
          <ac:graphicFrameMkLst>
            <pc:docMk/>
            <pc:sldMk cId="3805598329" sldId="266"/>
            <ac:graphicFrameMk id="26" creationId="{8D01831A-C588-4854-AE20-5C2579530C7C}"/>
          </ac:graphicFrameMkLst>
        </pc:graphicFrameChg>
        <pc:graphicFrameChg chg="add mod modGraphic">
          <ac:chgData name="Tamjid Ahsan" userId="15c1a18861ae33e8" providerId="LiveId" clId="{614F8673-CDE4-4507-9518-E7982DC668C2}" dt="2021-03-22T17:38:17.641" v="2891" actId="1076"/>
          <ac:graphicFrameMkLst>
            <pc:docMk/>
            <pc:sldMk cId="3805598329" sldId="266"/>
            <ac:graphicFrameMk id="28" creationId="{C95DA406-1A9E-4A54-82E6-21DC9EA3E1DB}"/>
          </ac:graphicFrameMkLst>
        </pc:graphicFrameChg>
        <pc:picChg chg="add mod ord">
          <ac:chgData name="Tamjid Ahsan" userId="15c1a18861ae33e8" providerId="LiveId" clId="{614F8673-CDE4-4507-9518-E7982DC668C2}" dt="2021-03-22T17:38:11.541" v="2890" actId="1076"/>
          <ac:picMkLst>
            <pc:docMk/>
            <pc:sldMk cId="3805598329" sldId="266"/>
            <ac:picMk id="6" creationId="{06367241-90B4-4833-BBCD-CA901B20BDB8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5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09:42:02.146" v="641" actId="26606"/>
          <ac:picMkLst>
            <pc:docMk/>
            <pc:sldMk cId="3805598329" sldId="266"/>
            <ac:picMk id="17" creationId="{BDFADFB3-3D44-49A8-AE3B-A87C61607F7E}"/>
          </ac:picMkLst>
        </pc:picChg>
        <pc:picChg chg="add">
          <ac:chgData name="Tamjid Ahsan" userId="15c1a18861ae33e8" providerId="LiveId" clId="{614F8673-CDE4-4507-9518-E7982DC668C2}" dt="2021-03-21T09:42:02.176" v="642" actId="26606"/>
          <ac:picMkLst>
            <pc:docMk/>
            <pc:sldMk cId="3805598329" sldId="266"/>
            <ac:picMk id="19" creationId="{CFD580F5-E7BF-4C1D-BEFD-4A4601EBA876}"/>
          </ac:picMkLst>
        </pc:picChg>
      </pc:sldChg>
      <pc:sldChg chg="addSp delSp modSp new mod modTransition">
        <pc:chgData name="Tamjid Ahsan" userId="15c1a18861ae33e8" providerId="LiveId" clId="{614F8673-CDE4-4507-9518-E7982DC668C2}" dt="2021-03-22T17:33:41.006" v="2869" actId="20577"/>
        <pc:sldMkLst>
          <pc:docMk/>
          <pc:sldMk cId="1316633949" sldId="267"/>
        </pc:sldMkLst>
        <pc:spChg chg="add del mod">
          <ac:chgData name="Tamjid Ahsan" userId="15c1a18861ae33e8" providerId="LiveId" clId="{614F8673-CDE4-4507-9518-E7982DC668C2}" dt="2021-03-21T10:09:59.024" v="842" actId="767"/>
          <ac:spMkLst>
            <pc:docMk/>
            <pc:sldMk cId="1316633949" sldId="267"/>
            <ac:spMk id="4" creationId="{C9CF0800-2FF0-47BB-BCD4-517A31312E86}"/>
          </ac:spMkLst>
        </pc:spChg>
        <pc:spChg chg="add mod">
          <ac:chgData name="Tamjid Ahsan" userId="15c1a18861ae33e8" providerId="LiveId" clId="{614F8673-CDE4-4507-9518-E7982DC668C2}" dt="2021-03-21T10:14:04.297" v="877" actId="1076"/>
          <ac:spMkLst>
            <pc:docMk/>
            <pc:sldMk cId="1316633949" sldId="267"/>
            <ac:spMk id="5" creationId="{91F2F613-C044-4F83-B778-338ED79F6831}"/>
          </ac:spMkLst>
        </pc:spChg>
        <pc:spChg chg="add mod">
          <ac:chgData name="Tamjid Ahsan" userId="15c1a18861ae33e8" providerId="LiveId" clId="{614F8673-CDE4-4507-9518-E7982DC668C2}" dt="2021-03-21T10:14:22.639" v="890" actId="1076"/>
          <ac:spMkLst>
            <pc:docMk/>
            <pc:sldMk cId="1316633949" sldId="267"/>
            <ac:spMk id="6" creationId="{CFEF76C4-4637-4E60-BE74-2E76608BB54A}"/>
          </ac:spMkLst>
        </pc:spChg>
        <pc:spChg chg="add mod">
          <ac:chgData name="Tamjid Ahsan" userId="15c1a18861ae33e8" providerId="LiveId" clId="{614F8673-CDE4-4507-9518-E7982DC668C2}" dt="2021-03-22T17:33:41.006" v="2869" actId="20577"/>
          <ac:spMkLst>
            <pc:docMk/>
            <pc:sldMk cId="1316633949" sldId="267"/>
            <ac:spMk id="8" creationId="{C56398D8-BDA0-44F8-AC25-CA5150206E95}"/>
          </ac:spMkLst>
        </pc:spChg>
        <pc:spChg chg="add del mod">
          <ac:chgData name="Tamjid Ahsan" userId="15c1a18861ae33e8" providerId="LiveId" clId="{614F8673-CDE4-4507-9518-E7982DC668C2}" dt="2021-03-21T22:54:15.002" v="2276" actId="478"/>
          <ac:spMkLst>
            <pc:docMk/>
            <pc:sldMk cId="1316633949" sldId="267"/>
            <ac:spMk id="9" creationId="{276DB5FD-C0B6-4864-8F36-A8DA82C365D1}"/>
          </ac:spMkLst>
        </pc:spChg>
        <pc:picChg chg="add del mod">
          <ac:chgData name="Tamjid Ahsan" userId="15c1a18861ae33e8" providerId="LiveId" clId="{614F8673-CDE4-4507-9518-E7982DC668C2}" dt="2021-03-22T01:25:12.985" v="2775" actId="478"/>
          <ac:picMkLst>
            <pc:docMk/>
            <pc:sldMk cId="1316633949" sldId="267"/>
            <ac:picMk id="3" creationId="{B8F1829F-5D32-4A37-8936-BFD26C7ECE60}"/>
          </ac:picMkLst>
        </pc:picChg>
        <pc:picChg chg="add mod">
          <ac:chgData name="Tamjid Ahsan" userId="15c1a18861ae33e8" providerId="LiveId" clId="{614F8673-CDE4-4507-9518-E7982DC668C2}" dt="2021-03-22T01:25:34.732" v="2781" actId="1076"/>
          <ac:picMkLst>
            <pc:docMk/>
            <pc:sldMk cId="1316633949" sldId="267"/>
            <ac:picMk id="4" creationId="{139CD31D-2A5E-4FA5-911F-50AF5BD17CC4}"/>
          </ac:picMkLst>
        </pc:picChg>
      </pc:sldChg>
      <pc:sldChg chg="addSp">
        <pc:chgData name="Tamjid Ahsan" userId="15c1a18861ae33e8" providerId="LiveId" clId="{614F8673-CDE4-4507-9518-E7982DC668C2}" dt="2021-03-21T09:47:18.831" v="722"/>
        <pc:sldMkLst>
          <pc:docMk/>
          <pc:sldMk cId="1073307927" sldId="268"/>
        </pc:sldMkLst>
        <pc:spChg chg="add">
          <ac:chgData name="Tamjid Ahsan" userId="15c1a18861ae33e8" providerId="LiveId" clId="{614F8673-CDE4-4507-9518-E7982DC668C2}" dt="2021-03-21T09:47:18.831" v="722"/>
          <ac:spMkLst>
            <pc:docMk/>
            <pc:sldMk cId="1073307927" sldId="268"/>
            <ac:spMk id="4" creationId="{E7C7D89F-06A6-47D8-8385-F567AC3CAE91}"/>
          </ac:spMkLst>
        </pc:spChg>
      </pc:sldChg>
      <pc:sldChg chg="addSp modSp add del mod ord modTransition">
        <pc:chgData name="Tamjid Ahsan" userId="15c1a18861ae33e8" providerId="LiveId" clId="{614F8673-CDE4-4507-9518-E7982DC668C2}" dt="2021-03-22T17:41:49.133" v="2915" actId="20577"/>
        <pc:sldMkLst>
          <pc:docMk/>
          <pc:sldMk cId="3380665894" sldId="268"/>
        </pc:sldMkLst>
        <pc:spChg chg="mod">
          <ac:chgData name="Tamjid Ahsan" userId="15c1a18861ae33e8" providerId="LiveId" clId="{614F8673-CDE4-4507-9518-E7982DC668C2}" dt="2021-03-21T09:59:16.494" v="773" actId="14100"/>
          <ac:spMkLst>
            <pc:docMk/>
            <pc:sldMk cId="3380665894" sldId="268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2T17:41:49.133" v="2915" actId="20577"/>
          <ac:spMkLst>
            <pc:docMk/>
            <pc:sldMk cId="3380665894" sldId="268"/>
            <ac:spMk id="3" creationId="{C1459DA0-B0BE-4590-9D86-F750C333EC83}"/>
          </ac:spMkLst>
        </pc:spChg>
        <pc:cxnChg chg="add mod">
          <ac:chgData name="Tamjid Ahsan" userId="15c1a18861ae33e8" providerId="LiveId" clId="{614F8673-CDE4-4507-9518-E7982DC668C2}" dt="2021-03-21T22:18:09.067" v="1599" actId="1076"/>
          <ac:cxnSpMkLst>
            <pc:docMk/>
            <pc:sldMk cId="3380665894" sldId="268"/>
            <ac:cxnSpMk id="4" creationId="{AEDB922B-CB1F-40F8-B63A-B2A8DDAB6407}"/>
          </ac:cxnSpMkLst>
        </pc:cxnChg>
      </pc:sldChg>
      <pc:sldChg chg="addSp delSp modSp new mod ord modTransition setBg">
        <pc:chgData name="Tamjid Ahsan" userId="15c1a18861ae33e8" providerId="LiveId" clId="{614F8673-CDE4-4507-9518-E7982DC668C2}" dt="2021-03-22T18:12:36.932" v="2924" actId="478"/>
        <pc:sldMkLst>
          <pc:docMk/>
          <pc:sldMk cId="1606754280" sldId="269"/>
        </pc:sldMkLst>
        <pc:spChg chg="mod">
          <ac:chgData name="Tamjid Ahsan" userId="15c1a18861ae33e8" providerId="LiveId" clId="{614F8673-CDE4-4507-9518-E7982DC668C2}" dt="2021-03-21T22:32:38.270" v="1877" actId="1076"/>
          <ac:spMkLst>
            <pc:docMk/>
            <pc:sldMk cId="1606754280" sldId="269"/>
            <ac:spMk id="2" creationId="{E03D47A5-4E38-45F2-B7CB-67FB66EFF6AE}"/>
          </ac:spMkLst>
        </pc:spChg>
        <pc:spChg chg="del">
          <ac:chgData name="Tamjid Ahsan" userId="15c1a18861ae33e8" providerId="LiveId" clId="{614F8673-CDE4-4507-9518-E7982DC668C2}" dt="2021-03-21T22:22:40.771" v="1607"/>
          <ac:spMkLst>
            <pc:docMk/>
            <pc:sldMk cId="1606754280" sldId="269"/>
            <ac:spMk id="3" creationId="{45FD528F-F3F4-45D3-9B28-FB89435F1F19}"/>
          </ac:spMkLst>
        </pc:spChg>
        <pc:spChg chg="mod">
          <ac:chgData name="Tamjid Ahsan" userId="15c1a18861ae33e8" providerId="LiveId" clId="{614F8673-CDE4-4507-9518-E7982DC668C2}" dt="2021-03-21T23:36:27.714" v="2759" actId="1076"/>
          <ac:spMkLst>
            <pc:docMk/>
            <pc:sldMk cId="1606754280" sldId="269"/>
            <ac:spMk id="4" creationId="{B0F35660-6A02-4252-82BA-4B9D1F38AD5F}"/>
          </ac:spMkLst>
        </pc:spChg>
        <pc:spChg chg="add del mod">
          <ac:chgData name="Tamjid Ahsan" userId="15c1a18861ae33e8" providerId="LiveId" clId="{614F8673-CDE4-4507-9518-E7982DC668C2}" dt="2021-03-21T22:31:13.261" v="1858"/>
          <ac:spMkLst>
            <pc:docMk/>
            <pc:sldMk cId="1606754280" sldId="269"/>
            <ac:spMk id="8" creationId="{2334D4C6-785D-4C56-8E25-BD977156C5C2}"/>
          </ac:spMkLst>
        </pc:spChg>
        <pc:spChg chg="add del">
          <ac:chgData name="Tamjid Ahsan" userId="15c1a18861ae33e8" providerId="LiveId" clId="{614F8673-CDE4-4507-9518-E7982DC668C2}" dt="2021-03-21T22:22:51.144" v="1611" actId="26606"/>
          <ac:spMkLst>
            <pc:docMk/>
            <pc:sldMk cId="1606754280" sldId="269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18" creationId="{CD94F7C0-1344-4B3C-AFCB-E7F006BB5348}"/>
          </ac:spMkLst>
        </pc:spChg>
        <pc:spChg chg="add del mod">
          <ac:chgData name="Tamjid Ahsan" userId="15c1a18861ae33e8" providerId="LiveId" clId="{614F8673-CDE4-4507-9518-E7982DC668C2}" dt="2021-03-21T22:31:27.171" v="1865" actId="478"/>
          <ac:spMkLst>
            <pc:docMk/>
            <pc:sldMk cId="1606754280" sldId="269"/>
            <ac:spMk id="20" creationId="{1ED27BEA-EC8C-47D3-B9E5-F9B9CF1B0ED4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28" creationId="{A6621E27-B4D3-4EEA-8F4D-BB759FD2479C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30" creationId="{9DCD9119-A5D2-4D09-BCB2-70ABD368DB30}"/>
          </ac:spMkLst>
        </pc:spChg>
        <pc:spChg chg="add del">
          <ac:chgData name="Tamjid Ahsan" userId="15c1a18861ae33e8" providerId="LiveId" clId="{614F8673-CDE4-4507-9518-E7982DC668C2}" dt="2021-03-21T22:30:34.099" v="1852" actId="26606"/>
          <ac:spMkLst>
            <pc:docMk/>
            <pc:sldMk cId="1606754280" sldId="269"/>
            <ac:spMk id="34" creationId="{BD7C2DEF-63C5-495B-BBE5-720E5D12B4D2}"/>
          </ac:spMkLst>
        </pc:spChg>
        <pc:spChg chg="add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39" creationId="{05B7B068-8178-428D-927D-52BF95F4A2D6}"/>
          </ac:spMkLst>
        </pc:spChg>
        <pc:spChg chg="add mod">
          <ac:chgData name="Tamjid Ahsan" userId="15c1a18861ae33e8" providerId="LiveId" clId="{614F8673-CDE4-4507-9518-E7982DC668C2}" dt="2021-03-21T23:39:34.568" v="2766"/>
          <ac:spMkLst>
            <pc:docMk/>
            <pc:sldMk cId="1606754280" sldId="269"/>
            <ac:spMk id="40" creationId="{C9E6785F-B210-42C5-ACA3-8B978D16B986}"/>
          </ac:spMkLst>
        </pc:spChg>
        <pc:grpChg chg="add mod">
          <ac:chgData name="Tamjid Ahsan" userId="15c1a18861ae33e8" providerId="LiveId" clId="{614F8673-CDE4-4507-9518-E7982DC668C2}" dt="2021-03-21T23:36:36.388" v="2760" actId="1076"/>
          <ac:grpSpMkLst>
            <pc:docMk/>
            <pc:sldMk cId="1606754280" sldId="269"/>
            <ac:grpSpMk id="23" creationId="{02526328-2C5B-4C86-8021-A861D64E93C6}"/>
          </ac:grpSpMkLst>
        </pc:grpChg>
        <pc:picChg chg="add del mod">
          <ac:chgData name="Tamjid Ahsan" userId="15c1a18861ae33e8" providerId="LiveId" clId="{614F8673-CDE4-4507-9518-E7982DC668C2}" dt="2021-03-22T18:12:36.932" v="2924" actId="478"/>
          <ac:picMkLst>
            <pc:docMk/>
            <pc:sldMk cId="1606754280" sldId="269"/>
            <ac:picMk id="5" creationId="{6A2E7928-1F8F-43AF-A06B-A1B5DD350C1A}"/>
          </ac:picMkLst>
        </pc:picChg>
        <pc:picChg chg="add del mod ord">
          <ac:chgData name="Tamjid Ahsan" userId="15c1a18861ae33e8" providerId="LiveId" clId="{614F8673-CDE4-4507-9518-E7982DC668C2}" dt="2021-03-21T22:30:51.955" v="1857" actId="478"/>
          <ac:picMkLst>
            <pc:docMk/>
            <pc:sldMk cId="1606754280" sldId="269"/>
            <ac:picMk id="6" creationId="{CABEA9A5-FE38-4C82-AA2E-03121261E976}"/>
          </ac:picMkLst>
        </pc:picChg>
        <pc:picChg chg="add del mod">
          <ac:chgData name="Tamjid Ahsan" userId="15c1a18861ae33e8" providerId="LiveId" clId="{614F8673-CDE4-4507-9518-E7982DC668C2}" dt="2021-03-21T22:31:23.820" v="1864" actId="478"/>
          <ac:picMkLst>
            <pc:docMk/>
            <pc:sldMk cId="1606754280" sldId="269"/>
            <ac:picMk id="10" creationId="{210F5FD0-D0E2-4521-A0DC-0FDFC313D612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1" creationId="{CFD580F5-E7BF-4C1D-BEFD-4A4601EBA876}"/>
          </ac:picMkLst>
        </pc:picChg>
        <pc:picChg chg="add mod">
          <ac:chgData name="Tamjid Ahsan" userId="15c1a18861ae33e8" providerId="LiveId" clId="{614F8673-CDE4-4507-9518-E7982DC668C2}" dt="2021-03-21T22:37:38.417" v="1922"/>
          <ac:picMkLst>
            <pc:docMk/>
            <pc:sldMk cId="1606754280" sldId="269"/>
            <ac:picMk id="14" creationId="{F9AE4294-37A1-4BD3-B956-1FF96BB96CB9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7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9" creationId="{4EC584A2-4215-4DB8-AE1F-E3768D77E8DE}"/>
          </ac:picMkLst>
        </pc:picChg>
        <pc:picChg chg="add mod">
          <ac:chgData name="Tamjid Ahsan" userId="15c1a18861ae33e8" providerId="LiveId" clId="{614F8673-CDE4-4507-9518-E7982DC668C2}" dt="2021-03-21T22:37:35.154" v="1921"/>
          <ac:picMkLst>
            <pc:docMk/>
            <pc:sldMk cId="1606754280" sldId="269"/>
            <ac:picMk id="22" creationId="{75F34CF2-C823-4521-A95B-2FD06A788D2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4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6" creationId="{BB912AE0-CAD9-4F8F-A2A2-BDF07D4EDD22}"/>
          </ac:picMkLst>
        </pc:picChg>
        <pc:picChg chg="add mod">
          <ac:chgData name="Tamjid Ahsan" userId="15c1a18861ae33e8" providerId="LiveId" clId="{614F8673-CDE4-4507-9518-E7982DC668C2}" dt="2021-03-21T22:38:02.209" v="1923" actId="14100"/>
          <ac:picMkLst>
            <pc:docMk/>
            <pc:sldMk cId="1606754280" sldId="269"/>
            <ac:picMk id="27" creationId="{0EA352A7-D05A-4385-82C1-ADFBD1E632FC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2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3" creationId="{BB912AE0-CAD9-4F8F-A2A2-BDF07D4EDD22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5" creationId="{FE21E403-0B61-4473-BE57-AB0F16379674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7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8" creationId="{F0F06750-78FE-4472-8DA5-14CF3336F811}"/>
          </ac:picMkLst>
        </pc:picChg>
      </pc:sldChg>
      <pc:sldChg chg="addSp delSp modSp new mod ord modTransition setBg setClrOvrMap">
        <pc:chgData name="Tamjid Ahsan" userId="15c1a18861ae33e8" providerId="LiveId" clId="{614F8673-CDE4-4507-9518-E7982DC668C2}" dt="2021-03-21T23:32:59.179" v="2739"/>
        <pc:sldMkLst>
          <pc:docMk/>
          <pc:sldMk cId="2449460055" sldId="270"/>
        </pc:sldMkLst>
        <pc:spChg chg="mod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2" creationId="{7C27E0CD-7037-422E-B3E7-DB48FC495E54}"/>
          </ac:spMkLst>
        </pc:spChg>
        <pc:spChg chg="add del mo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3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8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10" creationId="{C0DABE73-66EA-42B0-AB0A-9FB1C0AD7AEB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7" creationId="{637BD688-14A6-4B96-B8A2-3CD81C054FCE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18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9" creationId="{B7B2544F-CA5E-40F6-9525-716A90C83FC5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20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30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2" creationId="{934B872D-6FE9-472A-9E92-342E41DA7C2B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3" creationId="{488DEBA6-2ED2-4FED-8AAB-2F855348DDCC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5" creationId="{007D0597-D15D-409D-A85E-D219774472C0}"/>
          </ac:spMkLst>
        </pc:spChg>
        <pc:spChg chg="add del mod">
          <ac:chgData name="Tamjid Ahsan" userId="15c1a18861ae33e8" providerId="LiveId" clId="{614F8673-CDE4-4507-9518-E7982DC668C2}" dt="2021-03-21T23:17:49.449" v="2649" actId="478"/>
          <ac:spMkLst>
            <pc:docMk/>
            <pc:sldMk cId="2449460055" sldId="270"/>
            <ac:spMk id="36" creationId="{2A691F46-DDE8-406B-A0D5-6059DE10EC56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7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8" creationId="{C0DABE73-66EA-42B0-AB0A-9FB1C0AD7AEB}"/>
          </ac:spMkLst>
        </pc:spChg>
        <pc:spChg chg="add del mod">
          <ac:chgData name="Tamjid Ahsan" userId="15c1a18861ae33e8" providerId="LiveId" clId="{614F8673-CDE4-4507-9518-E7982DC668C2}" dt="2021-03-21T23:17:47.673" v="2648" actId="478"/>
          <ac:spMkLst>
            <pc:docMk/>
            <pc:sldMk cId="2449460055" sldId="270"/>
            <ac:spMk id="41" creationId="{6180D7BB-14C4-4229-9D4C-D0E7C3713B19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2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3" creationId="{C0DABE73-66EA-42B0-AB0A-9FB1C0AD7AE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7" creationId="{26A3F16E-CC60-4737-8CBB-9568A351D30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8" creationId="{C0DABE73-66EA-42B0-AB0A-9FB1C0AD7AEB}"/>
          </ac:spMkLst>
        </pc:spChg>
        <pc:graphicFrameChg chg="add del">
          <ac:chgData name="Tamjid Ahsan" userId="15c1a18861ae33e8" providerId="LiveId" clId="{614F8673-CDE4-4507-9518-E7982DC668C2}" dt="2021-03-21T23:09:43.390" v="2601" actId="26606"/>
          <ac:graphicFrameMkLst>
            <pc:docMk/>
            <pc:sldMk cId="2449460055" sldId="270"/>
            <ac:graphicFrameMk id="14" creationId="{E192D03D-AE64-48F2-B12F-4DB138228090}"/>
          </ac:graphicFrameMkLst>
        </pc:graphicFrameChg>
        <pc:graphicFrameChg chg="add del">
          <ac:chgData name="Tamjid Ahsan" userId="15c1a18861ae33e8" providerId="LiveId" clId="{614F8673-CDE4-4507-9518-E7982DC668C2}" dt="2021-03-21T23:09:46.815" v="2603" actId="26606"/>
          <ac:graphicFrameMkLst>
            <pc:docMk/>
            <pc:sldMk cId="2449460055" sldId="270"/>
            <ac:graphicFrameMk id="26" creationId="{5B0F16DD-B577-4EB6-ADC0-DD1FD5F40161}"/>
          </ac:graphicFrameMkLst>
        </pc:graphicFrameChg>
        <pc:graphicFrameChg chg="add del">
          <ac:chgData name="Tamjid Ahsan" userId="15c1a18861ae33e8" providerId="LiveId" clId="{614F8673-CDE4-4507-9518-E7982DC668C2}" dt="2021-03-21T23:09:48.966" v="2605" actId="26606"/>
          <ac:graphicFrameMkLst>
            <pc:docMk/>
            <pc:sldMk cId="2449460055" sldId="270"/>
            <ac:graphicFrameMk id="28" creationId="{5A50F43C-8982-4A8A-9FFD-9FA9E6F2E37B}"/>
          </ac:graphicFrameMkLst>
        </pc:graphicFrameChg>
        <pc:graphicFrameChg chg="add del">
          <ac:chgData name="Tamjid Ahsan" userId="15c1a18861ae33e8" providerId="LiveId" clId="{614F8673-CDE4-4507-9518-E7982DC668C2}" dt="2021-03-21T23:10:05.736" v="2611" actId="26606"/>
          <ac:graphicFrameMkLst>
            <pc:docMk/>
            <pc:sldMk cId="2449460055" sldId="270"/>
            <ac:graphicFrameMk id="40" creationId="{A68C0D7C-A84C-461F-B2F2-F59A528B2B34}"/>
          </ac:graphicFrameMkLst>
        </pc:graphicFrameChg>
        <pc:graphicFrameChg chg="add del">
          <ac:chgData name="Tamjid Ahsan" userId="15c1a18861ae33e8" providerId="LiveId" clId="{614F8673-CDE4-4507-9518-E7982DC668C2}" dt="2021-03-21T23:10:06.928" v="2613" actId="26606"/>
          <ac:graphicFrameMkLst>
            <pc:docMk/>
            <pc:sldMk cId="2449460055" sldId="270"/>
            <ac:graphicFrameMk id="45" creationId="{59D003C7-0074-4E03-AD8A-16DBF1EB313D}"/>
          </ac:graphicFrameMkLst>
        </pc:graphicFrameChg>
        <pc:graphicFrameChg chg="add mod">
          <ac:chgData name="Tamjid Ahsan" userId="15c1a18861ae33e8" providerId="LiveId" clId="{614F8673-CDE4-4507-9518-E7982DC668C2}" dt="2021-03-21T23:12:51.883" v="2623" actId="12100"/>
          <ac:graphicFrameMkLst>
            <pc:docMk/>
            <pc:sldMk cId="2449460055" sldId="270"/>
            <ac:graphicFrameMk id="50" creationId="{A68C0D7C-A84C-461F-B2F2-F59A528B2B34}"/>
          </ac:graphicFrameMkLst>
        </pc:graphicFrameChg>
        <pc:picChg chg="add del mod">
          <ac:chgData name="Tamjid Ahsan" userId="15c1a18861ae33e8" providerId="LiveId" clId="{614F8673-CDE4-4507-9518-E7982DC668C2}" dt="2021-03-21T23:12:31.293" v="2622" actId="931"/>
          <ac:picMkLst>
            <pc:docMk/>
            <pc:sldMk cId="2449460055" sldId="270"/>
            <ac:picMk id="5" creationId="{A117D9FD-8CD6-4D52-9809-8622DD113CEA}"/>
          </ac:picMkLst>
        </pc:picChg>
        <pc:picChg chg="add del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12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09:51.693" v="2607" actId="26606"/>
          <ac:picMkLst>
            <pc:docMk/>
            <pc:sldMk cId="2449460055" sldId="270"/>
            <ac:picMk id="21" creationId="{D2B93162-635C-46F5-97EC-E98C1659F1F0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2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4" creationId="{49261589-06E9-4B7C-A8F1-26648507B77B}"/>
          </ac:picMkLst>
        </pc:picChg>
        <pc:picChg chg="add del">
          <ac:chgData name="Tamjid Ahsan" userId="15c1a18861ae33e8" providerId="LiveId" clId="{614F8673-CDE4-4507-9518-E7982DC668C2}" dt="2021-03-21T23:10:00.304" v="2609" actId="26606"/>
          <ac:picMkLst>
            <pc:docMk/>
            <pc:sldMk cId="2449460055" sldId="270"/>
            <ac:picMk id="34" creationId="{32162F0F-A9B7-409A-AD12-ADD441861C0B}"/>
          </ac:picMkLst>
        </pc:picChg>
        <pc:picChg chg="add del">
          <ac:chgData name="Tamjid Ahsan" userId="15c1a18861ae33e8" providerId="LiveId" clId="{614F8673-CDE4-4507-9518-E7982DC668C2}" dt="2021-03-21T23:10:05.736" v="2611" actId="26606"/>
          <ac:picMkLst>
            <pc:docMk/>
            <pc:sldMk cId="2449460055" sldId="270"/>
            <ac:picMk id="39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10:06.928" v="2613" actId="26606"/>
          <ac:picMkLst>
            <pc:docMk/>
            <pc:sldMk cId="2449460055" sldId="270"/>
            <ac:picMk id="44" creationId="{1E4917B9-5D95-4999-9E13-3568EDD42343}"/>
          </ac:picMkLst>
        </pc:picChg>
        <pc:picChg chg="add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49" creationId="{1E4917B9-5D95-4999-9E13-3568EDD42343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1T23:33:13.118" v="2740"/>
        <pc:sldMkLst>
          <pc:docMk/>
          <pc:sldMk cId="2065912405" sldId="271"/>
        </pc:sldMkLst>
        <pc:spChg chg="add del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" creationId="{2813CD7A-06D9-4280-B2FA-666493887C80}"/>
          </ac:spMkLst>
        </pc:spChg>
        <pc:spChg chg="add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3" creationId="{1B8D487B-AE36-42B7-BBB8-4CFAC1583A17}"/>
          </ac:spMkLst>
        </pc:spChg>
        <pc:spChg chg="add del">
          <ac:chgData name="Tamjid Ahsan" userId="15c1a18861ae33e8" providerId="LiveId" clId="{614F8673-CDE4-4507-9518-E7982DC668C2}" dt="2021-03-21T23:18:10.750" v="2651" actId="26606"/>
          <ac:spMkLst>
            <pc:docMk/>
            <pc:sldMk cId="2065912405" sldId="271"/>
            <ac:spMk id="11" creationId="{30BD2399-7475-404C-BAC9-E55E1676926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19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21" creationId="{2813CD7A-06D9-4280-B2FA-666493887C80}"/>
          </ac:spMkLst>
        </pc:spChg>
        <pc:spChg chg="ad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4" creationId="{30BD2399-7475-404C-BAC9-E55E1676926A}"/>
          </ac:spMkLst>
        </pc:spChg>
        <pc:graphicFrameChg chg="add del">
          <ac:chgData name="Tamjid Ahsan" userId="15c1a18861ae33e8" providerId="LiveId" clId="{614F8673-CDE4-4507-9518-E7982DC668C2}" dt="2021-03-21T23:18:10.750" v="2651" actId="26606"/>
          <ac:graphicFrameMkLst>
            <pc:docMk/>
            <pc:sldMk cId="2065912405" sldId="271"/>
            <ac:graphicFrameMk id="5" creationId="{51A88F8B-0DCC-43E8-9A19-3F06C3A7343A}"/>
          </ac:graphicFrameMkLst>
        </pc:graphicFrameChg>
        <pc:graphicFrameChg chg="add del">
          <ac:chgData name="Tamjid Ahsan" userId="15c1a18861ae33e8" providerId="LiveId" clId="{614F8673-CDE4-4507-9518-E7982DC668C2}" dt="2021-03-21T23:18:12.793" v="2653" actId="26606"/>
          <ac:graphicFrameMkLst>
            <pc:docMk/>
            <pc:sldMk cId="2065912405" sldId="271"/>
            <ac:graphicFrameMk id="16" creationId="{356A2885-15BF-4508-ACF5-3075D1A7D148}"/>
          </ac:graphicFrameMkLst>
        </pc:graphicFrameChg>
        <pc:graphicFrameChg chg="add mod modGraphic">
          <ac:chgData name="Tamjid Ahsan" userId="15c1a18861ae33e8" providerId="LiveId" clId="{614F8673-CDE4-4507-9518-E7982DC668C2}" dt="2021-03-21T23:18:56.185" v="2659" actId="20577"/>
          <ac:graphicFrameMkLst>
            <pc:docMk/>
            <pc:sldMk cId="2065912405" sldId="271"/>
            <ac:graphicFrameMk id="26" creationId="{51A88F8B-0DCC-43E8-9A19-3F06C3A7343A}"/>
          </ac:graphicFrameMkLst>
        </pc:graphicFrame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9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13" creationId="{0D748104-6E76-4AD9-9940-82154F97E7C1}"/>
          </ac:picMkLst>
        </pc:picChg>
        <pc:picChg chg="add del">
          <ac:chgData name="Tamjid Ahsan" userId="15c1a18861ae33e8" providerId="LiveId" clId="{614F8673-CDE4-4507-9518-E7982DC668C2}" dt="2021-03-21T23:18:12.793" v="2653" actId="26606"/>
          <ac:picMkLst>
            <pc:docMk/>
            <pc:sldMk cId="2065912405" sldId="271"/>
            <ac:picMk id="15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18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20" creationId="{1DEE443D-0668-4DA6-96F1-714847CC37E0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3" creationId="{030FD700-069E-45B7-99EE-9FD40B196D01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5" creationId="{0D748104-6E76-4AD9-9940-82154F97E7C1}"/>
          </ac:picMkLst>
        </pc:picChg>
      </pc:sldChg>
      <pc:sldChg chg="addSp delSp modSp new mod modTransition setBg setClrOvrMap">
        <pc:chgData name="Tamjid Ahsan" userId="15c1a18861ae33e8" providerId="LiveId" clId="{614F8673-CDE4-4507-9518-E7982DC668C2}" dt="2021-03-22T19:27:08.294" v="3014"/>
        <pc:sldMkLst>
          <pc:docMk/>
          <pc:sldMk cId="694378345" sldId="272"/>
        </pc:sldMkLst>
        <pc:spChg chg="add del mod">
          <ac:chgData name="Tamjid Ahsan" userId="15c1a18861ae33e8" providerId="LiveId" clId="{614F8673-CDE4-4507-9518-E7982DC668C2}" dt="2021-03-22T18:16:47.804" v="2942"/>
          <ac:spMkLst>
            <pc:docMk/>
            <pc:sldMk cId="694378345" sldId="272"/>
            <ac:spMk id="2" creationId="{FEE83989-9540-416F-82F4-945FB2A98CC0}"/>
          </ac:spMkLst>
        </pc:spChg>
        <pc:spChg chg="add mod">
          <ac:chgData name="Tamjid Ahsan" userId="15c1a18861ae33e8" providerId="LiveId" clId="{614F8673-CDE4-4507-9518-E7982DC668C2}" dt="2021-03-22T18:19:39.196" v="3004" actId="26606"/>
          <ac:spMkLst>
            <pc:docMk/>
            <pc:sldMk cId="694378345" sldId="272"/>
            <ac:spMk id="3" creationId="{C2A1C46C-5378-476B-9E95-6903C852B861}"/>
          </ac:spMkLst>
        </pc:spChg>
        <pc:spChg chg="add del">
          <ac:chgData name="Tamjid Ahsan" userId="15c1a18861ae33e8" providerId="LiveId" clId="{614F8673-CDE4-4507-9518-E7982DC668C2}" dt="2021-03-22T18:17:47.559" v="2982" actId="26606"/>
          <ac:spMkLst>
            <pc:docMk/>
            <pc:sldMk cId="694378345" sldId="272"/>
            <ac:spMk id="12" creationId="{6E63E7A4-A272-4644-BE74-78D761FC59B2}"/>
          </ac:spMkLst>
        </pc:spChg>
        <pc:spChg chg="add del">
          <ac:chgData name="Tamjid Ahsan" userId="15c1a18861ae33e8" providerId="LiveId" clId="{614F8673-CDE4-4507-9518-E7982DC668C2}" dt="2021-03-22T18:17:44.067" v="2980" actId="26606"/>
          <ac:spMkLst>
            <pc:docMk/>
            <pc:sldMk cId="694378345" sldId="272"/>
            <ac:spMk id="13" creationId="{A7244538-290E-40DA-A93A-14BB3E6CF173}"/>
          </ac:spMkLst>
        </pc:spChg>
        <pc:spChg chg="add del">
          <ac:chgData name="Tamjid Ahsan" userId="15c1a18861ae33e8" providerId="LiveId" clId="{614F8673-CDE4-4507-9518-E7982DC668C2}" dt="2021-03-22T18:17:47.559" v="2982" actId="26606"/>
          <ac:spMkLst>
            <pc:docMk/>
            <pc:sldMk cId="694378345" sldId="272"/>
            <ac:spMk id="14" creationId="{503C5846-EA59-4F5C-87F1-D783CEF813B6}"/>
          </ac:spMkLst>
        </pc:spChg>
        <pc:spChg chg="add del">
          <ac:chgData name="Tamjid Ahsan" userId="15c1a18861ae33e8" providerId="LiveId" clId="{614F8673-CDE4-4507-9518-E7982DC668C2}" dt="2021-03-22T18:17:44.067" v="2980" actId="26606"/>
          <ac:spMkLst>
            <pc:docMk/>
            <pc:sldMk cId="694378345" sldId="272"/>
            <ac:spMk id="15" creationId="{AB1DF3B3-9DBC-445D-AE4E-A62E5A9B85D5}"/>
          </ac:spMkLst>
        </pc:spChg>
        <pc:spChg chg="add del">
          <ac:chgData name="Tamjid Ahsan" userId="15c1a18861ae33e8" providerId="LiveId" clId="{614F8673-CDE4-4507-9518-E7982DC668C2}" dt="2021-03-22T18:17:44.067" v="2980" actId="26606"/>
          <ac:spMkLst>
            <pc:docMk/>
            <pc:sldMk cId="694378345" sldId="272"/>
            <ac:spMk id="17" creationId="{F51F80E8-0CAC-410E-B59A-29FDDC357ED4}"/>
          </ac:spMkLst>
        </pc:spChg>
        <pc:spChg chg="add del">
          <ac:chgData name="Tamjid Ahsan" userId="15c1a18861ae33e8" providerId="LiveId" clId="{614F8673-CDE4-4507-9518-E7982DC668C2}" dt="2021-03-22T18:19:39.196" v="3004" actId="26606"/>
          <ac:spMkLst>
            <pc:docMk/>
            <pc:sldMk cId="694378345" sldId="272"/>
            <ac:spMk id="20" creationId="{50496C6C-A85F-426B-9ED1-3444166CE4E1}"/>
          </ac:spMkLst>
        </pc:spChg>
        <pc:spChg chg="add">
          <ac:chgData name="Tamjid Ahsan" userId="15c1a18861ae33e8" providerId="LiveId" clId="{614F8673-CDE4-4507-9518-E7982DC668C2}" dt="2021-03-22T18:19:39.196" v="3004" actId="26606"/>
          <ac:spMkLst>
            <pc:docMk/>
            <pc:sldMk cId="694378345" sldId="272"/>
            <ac:spMk id="31" creationId="{E770CA6A-B3B0-4826-A91F-B2B1F8922026}"/>
          </ac:spMkLst>
        </pc:spChg>
        <pc:picChg chg="add del">
          <ac:chgData name="Tamjid Ahsan" userId="15c1a18861ae33e8" providerId="LiveId" clId="{614F8673-CDE4-4507-9518-E7982DC668C2}" dt="2021-03-22T18:17:44.067" v="2980" actId="26606"/>
          <ac:picMkLst>
            <pc:docMk/>
            <pc:sldMk cId="694378345" sldId="272"/>
            <ac:picMk id="5" creationId="{62217D30-2F02-4C73-A1E7-E9B7C277E5B1}"/>
          </ac:picMkLst>
        </pc:picChg>
        <pc:picChg chg="add del">
          <ac:chgData name="Tamjid Ahsan" userId="15c1a18861ae33e8" providerId="LiveId" clId="{614F8673-CDE4-4507-9518-E7982DC668C2}" dt="2021-03-22T18:17:47.559" v="2982" actId="26606"/>
          <ac:picMkLst>
            <pc:docMk/>
            <pc:sldMk cId="694378345" sldId="272"/>
            <ac:picMk id="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2T18:17:44.067" v="2980" actId="26606"/>
          <ac:picMkLst>
            <pc:docMk/>
            <pc:sldMk cId="694378345" sldId="272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2T18:17:47.559" v="2982" actId="26606"/>
          <ac:picMkLst>
            <pc:docMk/>
            <pc:sldMk cId="694378345" sldId="272"/>
            <ac:picMk id="10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2T18:17:44.067" v="2980" actId="26606"/>
          <ac:picMkLst>
            <pc:docMk/>
            <pc:sldMk cId="694378345" sldId="272"/>
            <ac:picMk id="11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2T18:17:47.559" v="2982" actId="26606"/>
          <ac:picMkLst>
            <pc:docMk/>
            <pc:sldMk cId="694378345" sldId="272"/>
            <ac:picMk id="16" creationId="{10EC9341-0F0E-4576-8E72-2A90C9422C69}"/>
          </ac:picMkLst>
        </pc:picChg>
        <pc:picChg chg="add del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1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19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22" creationId="{D912EF34-0253-41FD-9940-D8FBB7DE74B1}"/>
          </ac:picMkLst>
        </pc:picChg>
        <pc:picChg chg="add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27" creationId="{9A22DDE2-FB2D-421B-B377-F9AD495CE9BB}"/>
          </ac:picMkLst>
        </pc:picChg>
        <pc:picChg chg="add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29" creationId="{A995140B-9736-47E4-9A7D-ABB32F3AAA80}"/>
          </ac:picMkLst>
        </pc:picChg>
        <pc:picChg chg="add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33" creationId="{3C51B9DA-B0CC-480A-8EA5-4D5C3E0515B9}"/>
          </ac:picMkLst>
        </pc:picChg>
        <pc:cxnChg chg="add del">
          <ac:chgData name="Tamjid Ahsan" userId="15c1a18861ae33e8" providerId="LiveId" clId="{614F8673-CDE4-4507-9518-E7982DC668C2}" dt="2021-03-22T18:19:39.196" v="3004" actId="26606"/>
          <ac:cxnSpMkLst>
            <pc:docMk/>
            <pc:sldMk cId="694378345" sldId="272"/>
            <ac:cxnSpMk id="21" creationId="{AD0EF22F-5D3C-4240-8C32-1B20803E5A89}"/>
          </ac:cxnSpMkLst>
        </pc:cxnChg>
        <pc:cxnChg chg="add">
          <ac:chgData name="Tamjid Ahsan" userId="15c1a18861ae33e8" providerId="LiveId" clId="{614F8673-CDE4-4507-9518-E7982DC668C2}" dt="2021-03-22T18:19:39.196" v="3004" actId="26606"/>
          <ac:cxnSpMkLst>
            <pc:docMk/>
            <pc:sldMk cId="694378345" sldId="272"/>
            <ac:cxnSpMk id="35" creationId="{6FE641DB-A503-41DE-ACA6-36B41C6C2BE9}"/>
          </ac:cxnSpMkLst>
        </pc:cxnChg>
      </pc:sldChg>
      <pc:sldChg chg="addSp delSp modSp new mod modTransition setBg addAnim delAnim">
        <pc:chgData name="Tamjid Ahsan" userId="15c1a18861ae33e8" providerId="LiveId" clId="{614F8673-CDE4-4507-9518-E7982DC668C2}" dt="2021-03-22T19:26:49.171" v="3007"/>
        <pc:sldMkLst>
          <pc:docMk/>
          <pc:sldMk cId="875285328" sldId="273"/>
        </pc:sldMkLst>
        <pc:spChg chg="add mod">
          <ac:chgData name="Tamjid Ahsan" userId="15c1a18861ae33e8" providerId="LiveId" clId="{614F8673-CDE4-4507-9518-E7982DC668C2}" dt="2021-03-22T18:18:24.141" v="2993" actId="26606"/>
          <ac:spMkLst>
            <pc:docMk/>
            <pc:sldMk cId="875285328" sldId="273"/>
            <ac:spMk id="4" creationId="{1B0F5385-09B2-434F-91B5-9983EF2EC45B}"/>
          </ac:spMkLst>
        </pc:spChg>
        <pc:spChg chg="add del mod">
          <ac:chgData name="Tamjid Ahsan" userId="15c1a18861ae33e8" providerId="LiveId" clId="{614F8673-CDE4-4507-9518-E7982DC668C2}" dt="2021-03-22T18:18:16.214" v="2990"/>
          <ac:spMkLst>
            <pc:docMk/>
            <pc:sldMk cId="875285328" sldId="273"/>
            <ac:spMk id="8" creationId="{2EF96E2A-4708-4C50-A0B9-2696AE23E0FE}"/>
          </ac:spMkLst>
        </pc:spChg>
        <pc:spChg chg="add">
          <ac:chgData name="Tamjid Ahsan" userId="15c1a18861ae33e8" providerId="LiveId" clId="{614F8673-CDE4-4507-9518-E7982DC668C2}" dt="2021-03-22T18:18:24.141" v="2993" actId="26606"/>
          <ac:spMkLst>
            <pc:docMk/>
            <pc:sldMk cId="875285328" sldId="273"/>
            <ac:spMk id="10" creationId="{05B7B068-8178-428D-927D-52BF95F4A2D6}"/>
          </ac:spMkLst>
        </pc:spChg>
        <pc:spChg chg="add del">
          <ac:chgData name="Tamjid Ahsan" userId="15c1a18861ae33e8" providerId="LiveId" clId="{614F8673-CDE4-4507-9518-E7982DC668C2}" dt="2021-03-22T18:18:17.400" v="2992" actId="26606"/>
          <ac:spMkLst>
            <pc:docMk/>
            <pc:sldMk cId="875285328" sldId="273"/>
            <ac:spMk id="13" creationId="{05B7B068-8178-428D-927D-52BF95F4A2D6}"/>
          </ac:spMkLst>
        </pc:spChg>
        <pc:picChg chg="add del mod ord">
          <ac:chgData name="Tamjid Ahsan" userId="15c1a18861ae33e8" providerId="LiveId" clId="{614F8673-CDE4-4507-9518-E7982DC668C2}" dt="2021-03-22T18:18:26.369" v="2997" actId="478"/>
          <ac:picMkLst>
            <pc:docMk/>
            <pc:sldMk cId="875285328" sldId="273"/>
            <ac:picMk id="3" creationId="{4733EB4B-BEC4-4F61-80A9-61DE5D77C4B8}"/>
          </ac:picMkLst>
        </pc:picChg>
        <pc:picChg chg="add">
          <ac:chgData name="Tamjid Ahsan" userId="15c1a18861ae33e8" providerId="LiveId" clId="{614F8673-CDE4-4507-9518-E7982DC668C2}" dt="2021-03-22T18:18:24.141" v="2993" actId="26606"/>
          <ac:picMkLst>
            <pc:docMk/>
            <pc:sldMk cId="875285328" sldId="273"/>
            <ac:picMk id="6" creationId="{CFD580F5-E7BF-4C1D-BEFD-4A4601EBA876}"/>
          </ac:picMkLst>
        </pc:picChg>
        <pc:picChg chg="add">
          <ac:chgData name="Tamjid Ahsan" userId="15c1a18861ae33e8" providerId="LiveId" clId="{614F8673-CDE4-4507-9518-E7982DC668C2}" dt="2021-03-22T18:18:24.141" v="2993" actId="26606"/>
          <ac:picMkLst>
            <pc:docMk/>
            <pc:sldMk cId="875285328" sldId="273"/>
            <ac:picMk id="7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2T18:18:17.400" v="2992" actId="26606"/>
          <ac:picMkLst>
            <pc:docMk/>
            <pc:sldMk cId="875285328" sldId="273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2T18:18:17.400" v="2992" actId="26606"/>
          <ac:picMkLst>
            <pc:docMk/>
            <pc:sldMk cId="875285328" sldId="273"/>
            <ac:picMk id="11" creationId="{F0F06750-78FE-4472-8DA5-14CF3336F811}"/>
          </ac:picMkLst>
        </pc:picChg>
        <pc:picChg chg="add mod">
          <ac:chgData name="Tamjid Ahsan" userId="15c1a18861ae33e8" providerId="LiveId" clId="{614F8673-CDE4-4507-9518-E7982DC668C2}" dt="2021-03-22T18:18:50.654" v="3003" actId="1076"/>
          <ac:picMkLst>
            <pc:docMk/>
            <pc:sldMk cId="875285328" sldId="273"/>
            <ac:picMk id="12" creationId="{60AF3BB4-3D8F-4D7F-B808-6E2FAEE43CB7}"/>
          </ac:picMkLst>
        </pc:picChg>
      </pc:sldChg>
      <pc:sldMasterChg chg="addSldLayout">
        <pc:chgData name="Tamjid Ahsan" userId="15c1a18861ae33e8" providerId="LiveId" clId="{614F8673-CDE4-4507-9518-E7982DC668C2}" dt="2021-03-21T08:50:18.210" v="0" actId="680"/>
        <pc:sldMasterMkLst>
          <pc:docMk/>
          <pc:sldMasterMk cId="3628231143" sldId="2147483648"/>
        </pc:sldMasterMkLst>
        <pc:sldLayoutChg chg="add">
          <pc:chgData name="Tamjid Ahsan" userId="15c1a18861ae33e8" providerId="LiveId" clId="{614F8673-CDE4-4507-9518-E7982DC668C2}" dt="2021-03-21T08:50:18.210" v="0" actId="680"/>
          <pc:sldLayoutMkLst>
            <pc:docMk/>
            <pc:sldMasterMk cId="3628231143" sldId="2147483648"/>
            <pc:sldLayoutMk cId="431895251" sldId="2147483649"/>
          </pc:sldLayoutMkLst>
        </pc:sldLayoutChg>
      </pc:sldMasterChg>
      <pc:sldMasterChg chg="setBg">
        <pc:chgData name="Tamjid Ahsan" userId="15c1a18861ae33e8" providerId="LiveId" clId="{614F8673-CDE4-4507-9518-E7982DC668C2}" dt="2021-03-21T08:51:34.215" v="4"/>
        <pc:sldMasterMkLst>
          <pc:docMk/>
          <pc:sldMasterMk cId="2808000093" sldId="2147483686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00EC0-8EC6-44B7-8906-C3787F5FED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EAC443-737C-4524-A9D2-2F9384F529BC}">
      <dgm:prSet/>
      <dgm:spPr/>
      <dgm:t>
        <a:bodyPr/>
        <a:lstStyle/>
        <a:p>
          <a:r>
            <a:rPr lang="en-US" b="0" i="0" dirty="0"/>
            <a:t>Microsoft wants to get into movie business. They want recommendation.</a:t>
          </a:r>
          <a:endParaRPr lang="en-US" dirty="0"/>
        </a:p>
      </dgm:t>
    </dgm:pt>
    <dgm:pt modelId="{E0065EE0-1795-4D41-ACD7-A96823C7766A}" type="parTrans" cxnId="{3993EECA-BF25-4CD6-ACBC-BEF6F88E4C1E}">
      <dgm:prSet/>
      <dgm:spPr/>
      <dgm:t>
        <a:bodyPr/>
        <a:lstStyle/>
        <a:p>
          <a:endParaRPr lang="en-US"/>
        </a:p>
      </dgm:t>
    </dgm:pt>
    <dgm:pt modelId="{EA5BBE00-62C3-46E7-A9D6-2892F1CA5DB0}" type="sibTrans" cxnId="{3993EECA-BF25-4CD6-ACBC-BEF6F88E4C1E}">
      <dgm:prSet/>
      <dgm:spPr/>
      <dgm:t>
        <a:bodyPr/>
        <a:lstStyle/>
        <a:p>
          <a:endParaRPr lang="en-US"/>
        </a:p>
      </dgm:t>
    </dgm:pt>
    <dgm:pt modelId="{938A4DC8-F4D0-4418-AE68-426B99568459}">
      <dgm:prSet/>
      <dgm:spPr/>
      <dgm:t>
        <a:bodyPr/>
        <a:lstStyle/>
        <a:p>
          <a:r>
            <a:rPr lang="en-US" dirty="0"/>
            <a:t>Movie type that will</a:t>
          </a:r>
        </a:p>
      </dgm:t>
    </dgm:pt>
    <dgm:pt modelId="{FC2EBB3C-A03D-4124-A8F1-4D5870F67EF6}" type="parTrans" cxnId="{B5C7922A-D1E3-41AF-822A-BD7E1300D6DE}">
      <dgm:prSet/>
      <dgm:spPr/>
      <dgm:t>
        <a:bodyPr/>
        <a:lstStyle/>
        <a:p>
          <a:endParaRPr lang="en-US"/>
        </a:p>
      </dgm:t>
    </dgm:pt>
    <dgm:pt modelId="{6679ECF6-0827-4751-B3FE-14184FE22E21}" type="sibTrans" cxnId="{B5C7922A-D1E3-41AF-822A-BD7E1300D6DE}">
      <dgm:prSet/>
      <dgm:spPr/>
      <dgm:t>
        <a:bodyPr/>
        <a:lstStyle/>
        <a:p>
          <a:endParaRPr lang="en-US"/>
        </a:p>
      </dgm:t>
    </dgm:pt>
    <dgm:pt modelId="{8A285CEE-CF9A-43FD-8876-9F32D11FA6F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Be profitable</a:t>
          </a:r>
        </a:p>
      </dgm:t>
    </dgm:pt>
    <dgm:pt modelId="{4456F15F-84D8-4930-A06C-B5E5ABFDC097}" type="parTrans" cxnId="{B7BEE543-3E4E-40F0-8106-FA002C27DD03}">
      <dgm:prSet/>
      <dgm:spPr/>
      <dgm:t>
        <a:bodyPr/>
        <a:lstStyle/>
        <a:p>
          <a:endParaRPr lang="en-US"/>
        </a:p>
      </dgm:t>
    </dgm:pt>
    <dgm:pt modelId="{A35E3827-5932-4EBB-9BF8-C934B49B2CC2}" type="sibTrans" cxnId="{B7BEE543-3E4E-40F0-8106-FA002C27DD03}">
      <dgm:prSet/>
      <dgm:spPr/>
      <dgm:t>
        <a:bodyPr/>
        <a:lstStyle/>
        <a:p>
          <a:endParaRPr lang="en-US"/>
        </a:p>
      </dgm:t>
    </dgm:pt>
    <dgm:pt modelId="{3CFC08CD-DADA-4AB5-8BE1-9B867299C931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Increase Microsoft brand recognition</a:t>
          </a:r>
        </a:p>
      </dgm:t>
    </dgm:pt>
    <dgm:pt modelId="{A42D8AE0-B56C-4BF4-91EB-E3B525EA7794}" type="parTrans" cxnId="{34511140-9F3D-488D-BB43-B543ABD37B8A}">
      <dgm:prSet/>
      <dgm:spPr/>
      <dgm:t>
        <a:bodyPr/>
        <a:lstStyle/>
        <a:p>
          <a:endParaRPr lang="en-US"/>
        </a:p>
      </dgm:t>
    </dgm:pt>
    <dgm:pt modelId="{079A008D-84E8-408A-878F-CF382AFC9622}" type="sibTrans" cxnId="{34511140-9F3D-488D-BB43-B543ABD37B8A}">
      <dgm:prSet/>
      <dgm:spPr/>
      <dgm:t>
        <a:bodyPr/>
        <a:lstStyle/>
        <a:p>
          <a:endParaRPr lang="en-US"/>
        </a:p>
      </dgm:t>
    </dgm:pt>
    <dgm:pt modelId="{88FD2B5F-9964-4AA6-9A9B-AE9B4957A28F}" type="pres">
      <dgm:prSet presAssocID="{7C000EC0-8EC6-44B7-8906-C3787F5FEDA1}" presName="root" presStyleCnt="0">
        <dgm:presLayoutVars>
          <dgm:dir/>
          <dgm:resizeHandles val="exact"/>
        </dgm:presLayoutVars>
      </dgm:prSet>
      <dgm:spPr/>
    </dgm:pt>
    <dgm:pt modelId="{A3DA587A-5F1D-4824-8479-668D77C7EA68}" type="pres">
      <dgm:prSet presAssocID="{07EAC443-737C-4524-A9D2-2F9384F529BC}" presName="compNode" presStyleCnt="0"/>
      <dgm:spPr/>
    </dgm:pt>
    <dgm:pt modelId="{137829F6-4968-4C3E-85CF-1114C2D92E4A}" type="pres">
      <dgm:prSet presAssocID="{07EAC443-737C-4524-A9D2-2F9384F529BC}" presName="bgRect" presStyleLbl="bgShp" presStyleIdx="0" presStyleCnt="2"/>
      <dgm:spPr/>
    </dgm:pt>
    <dgm:pt modelId="{F17008B4-EF11-455D-BD37-C03F2F8CF928}" type="pres">
      <dgm:prSet presAssocID="{07EAC443-737C-4524-A9D2-2F9384F529BC}" presName="iconRect" presStyleLbl="node1" presStyleIdx="0" presStyleCnt="2" custScaleX="64621" custScaleY="646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89D4745-046A-4177-868B-47C907784F4E}" type="pres">
      <dgm:prSet presAssocID="{07EAC443-737C-4524-A9D2-2F9384F529BC}" presName="spaceRect" presStyleCnt="0"/>
      <dgm:spPr/>
    </dgm:pt>
    <dgm:pt modelId="{FBB1D029-28F6-4367-BDD6-C7C7B3D528E3}" type="pres">
      <dgm:prSet presAssocID="{07EAC443-737C-4524-A9D2-2F9384F529BC}" presName="parTx" presStyleLbl="revTx" presStyleIdx="0" presStyleCnt="3" custScaleX="111497">
        <dgm:presLayoutVars>
          <dgm:chMax val="0"/>
          <dgm:chPref val="0"/>
        </dgm:presLayoutVars>
      </dgm:prSet>
      <dgm:spPr/>
    </dgm:pt>
    <dgm:pt modelId="{E37336A3-4CDA-46F7-897A-AD6966EBDF3B}" type="pres">
      <dgm:prSet presAssocID="{EA5BBE00-62C3-46E7-A9D6-2892F1CA5DB0}" presName="sibTrans" presStyleCnt="0"/>
      <dgm:spPr/>
    </dgm:pt>
    <dgm:pt modelId="{D79C70B6-4A8A-4AC8-9940-E51AB5057D81}" type="pres">
      <dgm:prSet presAssocID="{938A4DC8-F4D0-4418-AE68-426B99568459}" presName="compNode" presStyleCnt="0"/>
      <dgm:spPr/>
    </dgm:pt>
    <dgm:pt modelId="{13816962-42DE-4CB7-8D9B-7DEDFCA61548}" type="pres">
      <dgm:prSet presAssocID="{938A4DC8-F4D0-4418-AE68-426B99568459}" presName="bgRect" presStyleLbl="bgShp" presStyleIdx="1" presStyleCnt="2"/>
      <dgm:spPr/>
    </dgm:pt>
    <dgm:pt modelId="{6E1A5B22-6C2D-4FEB-9018-80771078E128}" type="pres">
      <dgm:prSet presAssocID="{938A4DC8-F4D0-4418-AE68-426B99568459}" presName="iconRect" presStyleLbl="node1" presStyleIdx="1" presStyleCnt="2" custScaleX="64674" custScaleY="646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E2B07CBD-6146-437F-BD2A-9F6DFEF0CFA9}" type="pres">
      <dgm:prSet presAssocID="{938A4DC8-F4D0-4418-AE68-426B99568459}" presName="spaceRect" presStyleCnt="0"/>
      <dgm:spPr/>
    </dgm:pt>
    <dgm:pt modelId="{43DD868D-D7DC-4026-A627-0EACB6E643E7}" type="pres">
      <dgm:prSet presAssocID="{938A4DC8-F4D0-4418-AE68-426B99568459}" presName="parTx" presStyleLbl="revTx" presStyleIdx="1" presStyleCnt="3" custScaleX="90691">
        <dgm:presLayoutVars>
          <dgm:chMax val="0"/>
          <dgm:chPref val="0"/>
        </dgm:presLayoutVars>
      </dgm:prSet>
      <dgm:spPr/>
    </dgm:pt>
    <dgm:pt modelId="{A0684017-723E-47F4-8CA1-492BFE316844}" type="pres">
      <dgm:prSet presAssocID="{938A4DC8-F4D0-4418-AE68-426B99568459}" presName="desTx" presStyleLbl="revTx" presStyleIdx="2" presStyleCnt="3" custScaleX="143331" custScaleY="134605">
        <dgm:presLayoutVars/>
      </dgm:prSet>
      <dgm:spPr/>
    </dgm:pt>
  </dgm:ptLst>
  <dgm:cxnLst>
    <dgm:cxn modelId="{B5C7922A-D1E3-41AF-822A-BD7E1300D6DE}" srcId="{7C000EC0-8EC6-44B7-8906-C3787F5FEDA1}" destId="{938A4DC8-F4D0-4418-AE68-426B99568459}" srcOrd="1" destOrd="0" parTransId="{FC2EBB3C-A03D-4124-A8F1-4D5870F67EF6}" sibTransId="{6679ECF6-0827-4751-B3FE-14184FE22E21}"/>
    <dgm:cxn modelId="{712DCD2B-4713-4FBF-A35F-880A11665794}" type="presOf" srcId="{07EAC443-737C-4524-A9D2-2F9384F529BC}" destId="{FBB1D029-28F6-4367-BDD6-C7C7B3D528E3}" srcOrd="0" destOrd="0" presId="urn:microsoft.com/office/officeart/2018/2/layout/IconVerticalSolidList"/>
    <dgm:cxn modelId="{34511140-9F3D-488D-BB43-B543ABD37B8A}" srcId="{938A4DC8-F4D0-4418-AE68-426B99568459}" destId="{3CFC08CD-DADA-4AB5-8BE1-9B867299C931}" srcOrd="1" destOrd="0" parTransId="{A42D8AE0-B56C-4BF4-91EB-E3B525EA7794}" sibTransId="{079A008D-84E8-408A-878F-CF382AFC9622}"/>
    <dgm:cxn modelId="{B7BEE543-3E4E-40F0-8106-FA002C27DD03}" srcId="{938A4DC8-F4D0-4418-AE68-426B99568459}" destId="{8A285CEE-CF9A-43FD-8876-9F32D11FA6F8}" srcOrd="0" destOrd="0" parTransId="{4456F15F-84D8-4930-A06C-B5E5ABFDC097}" sibTransId="{A35E3827-5932-4EBB-9BF8-C934B49B2CC2}"/>
    <dgm:cxn modelId="{19B5C045-6BC4-4DD6-BFF7-14A81C5F21D5}" type="presOf" srcId="{8A285CEE-CF9A-43FD-8876-9F32D11FA6F8}" destId="{A0684017-723E-47F4-8CA1-492BFE316844}" srcOrd="0" destOrd="0" presId="urn:microsoft.com/office/officeart/2018/2/layout/IconVerticalSolidList"/>
    <dgm:cxn modelId="{82996866-9921-43CF-BC1B-0090520FEB18}" type="presOf" srcId="{938A4DC8-F4D0-4418-AE68-426B99568459}" destId="{43DD868D-D7DC-4026-A627-0EACB6E643E7}" srcOrd="0" destOrd="0" presId="urn:microsoft.com/office/officeart/2018/2/layout/IconVerticalSolidList"/>
    <dgm:cxn modelId="{85F5BFAC-6A2C-492E-BCF7-256DBAEDB065}" type="presOf" srcId="{7C000EC0-8EC6-44B7-8906-C3787F5FEDA1}" destId="{88FD2B5F-9964-4AA6-9A9B-AE9B4957A28F}" srcOrd="0" destOrd="0" presId="urn:microsoft.com/office/officeart/2018/2/layout/IconVerticalSolidList"/>
    <dgm:cxn modelId="{3993EECA-BF25-4CD6-ACBC-BEF6F88E4C1E}" srcId="{7C000EC0-8EC6-44B7-8906-C3787F5FEDA1}" destId="{07EAC443-737C-4524-A9D2-2F9384F529BC}" srcOrd="0" destOrd="0" parTransId="{E0065EE0-1795-4D41-ACD7-A96823C7766A}" sibTransId="{EA5BBE00-62C3-46E7-A9D6-2892F1CA5DB0}"/>
    <dgm:cxn modelId="{F7B22EF8-9D52-460F-A728-CE1647089C7F}" type="presOf" srcId="{3CFC08CD-DADA-4AB5-8BE1-9B867299C931}" destId="{A0684017-723E-47F4-8CA1-492BFE316844}" srcOrd="0" destOrd="1" presId="urn:microsoft.com/office/officeart/2018/2/layout/IconVerticalSolidList"/>
    <dgm:cxn modelId="{C53AF1A3-2E43-4823-AA72-AA2C7AF6C1F6}" type="presParOf" srcId="{88FD2B5F-9964-4AA6-9A9B-AE9B4957A28F}" destId="{A3DA587A-5F1D-4824-8479-668D77C7EA68}" srcOrd="0" destOrd="0" presId="urn:microsoft.com/office/officeart/2018/2/layout/IconVerticalSolidList"/>
    <dgm:cxn modelId="{35B47F7B-5477-49F4-9647-30298930EF31}" type="presParOf" srcId="{A3DA587A-5F1D-4824-8479-668D77C7EA68}" destId="{137829F6-4968-4C3E-85CF-1114C2D92E4A}" srcOrd="0" destOrd="0" presId="urn:microsoft.com/office/officeart/2018/2/layout/IconVerticalSolidList"/>
    <dgm:cxn modelId="{A32CD44F-D566-4362-9573-0D178344343C}" type="presParOf" srcId="{A3DA587A-5F1D-4824-8479-668D77C7EA68}" destId="{F17008B4-EF11-455D-BD37-C03F2F8CF928}" srcOrd="1" destOrd="0" presId="urn:microsoft.com/office/officeart/2018/2/layout/IconVerticalSolidList"/>
    <dgm:cxn modelId="{8B0C02C1-2136-432A-8DAD-32DD48C45DDC}" type="presParOf" srcId="{A3DA587A-5F1D-4824-8479-668D77C7EA68}" destId="{689D4745-046A-4177-868B-47C907784F4E}" srcOrd="2" destOrd="0" presId="urn:microsoft.com/office/officeart/2018/2/layout/IconVerticalSolidList"/>
    <dgm:cxn modelId="{9DF45CA2-35E4-415F-A301-5A704010BE69}" type="presParOf" srcId="{A3DA587A-5F1D-4824-8479-668D77C7EA68}" destId="{FBB1D029-28F6-4367-BDD6-C7C7B3D528E3}" srcOrd="3" destOrd="0" presId="urn:microsoft.com/office/officeart/2018/2/layout/IconVerticalSolidList"/>
    <dgm:cxn modelId="{4CBFAA1D-D900-4600-9007-EE753A9F99C1}" type="presParOf" srcId="{88FD2B5F-9964-4AA6-9A9B-AE9B4957A28F}" destId="{E37336A3-4CDA-46F7-897A-AD6966EBDF3B}" srcOrd="1" destOrd="0" presId="urn:microsoft.com/office/officeart/2018/2/layout/IconVerticalSolidList"/>
    <dgm:cxn modelId="{BD9461C0-6A74-4D6C-8F1C-A13F211F209E}" type="presParOf" srcId="{88FD2B5F-9964-4AA6-9A9B-AE9B4957A28F}" destId="{D79C70B6-4A8A-4AC8-9940-E51AB5057D81}" srcOrd="2" destOrd="0" presId="urn:microsoft.com/office/officeart/2018/2/layout/IconVerticalSolidList"/>
    <dgm:cxn modelId="{073B9D39-7295-47D3-A489-92869DAFA9AF}" type="presParOf" srcId="{D79C70B6-4A8A-4AC8-9940-E51AB5057D81}" destId="{13816962-42DE-4CB7-8D9B-7DEDFCA61548}" srcOrd="0" destOrd="0" presId="urn:microsoft.com/office/officeart/2018/2/layout/IconVerticalSolidList"/>
    <dgm:cxn modelId="{5956E843-5027-4AD6-A3D0-ED2FDF0A7B89}" type="presParOf" srcId="{D79C70B6-4A8A-4AC8-9940-E51AB5057D81}" destId="{6E1A5B22-6C2D-4FEB-9018-80771078E128}" srcOrd="1" destOrd="0" presId="urn:microsoft.com/office/officeart/2018/2/layout/IconVerticalSolidList"/>
    <dgm:cxn modelId="{0934B41A-6F96-4211-9526-2F9F0DF53A2D}" type="presParOf" srcId="{D79C70B6-4A8A-4AC8-9940-E51AB5057D81}" destId="{E2B07CBD-6146-437F-BD2A-9F6DFEF0CFA9}" srcOrd="2" destOrd="0" presId="urn:microsoft.com/office/officeart/2018/2/layout/IconVerticalSolidList"/>
    <dgm:cxn modelId="{545E63EE-1407-4CCB-A6D7-E8D2E3E69AD9}" type="presParOf" srcId="{D79C70B6-4A8A-4AC8-9940-E51AB5057D81}" destId="{43DD868D-D7DC-4026-A627-0EACB6E643E7}" srcOrd="3" destOrd="0" presId="urn:microsoft.com/office/officeart/2018/2/layout/IconVerticalSolidList"/>
    <dgm:cxn modelId="{89F3F789-6BCF-4BE8-98FA-E9D5F2A1AFEA}" type="presParOf" srcId="{D79C70B6-4A8A-4AC8-9940-E51AB5057D81}" destId="{A0684017-723E-47F4-8CA1-492BFE31684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0FC441-B426-43AB-9385-D9393C68FCA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35E962-09DC-48A2-A248-1E9368A6C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Release movie in the holidays season</a:t>
          </a:r>
        </a:p>
      </dgm:t>
    </dgm:pt>
    <dgm:pt modelId="{00831ECB-4B16-45B1-881C-8BF1E75838D5}" type="parTrans" cxnId="{FD78266B-7A18-49D8-A83F-D6598D83ADA7}">
      <dgm:prSet/>
      <dgm:spPr/>
      <dgm:t>
        <a:bodyPr/>
        <a:lstStyle/>
        <a:p>
          <a:endParaRPr lang="en-US"/>
        </a:p>
      </dgm:t>
    </dgm:pt>
    <dgm:pt modelId="{12118AA8-6D9E-41AD-BB19-9ECD5AD1D1B6}" type="sibTrans" cxnId="{FD78266B-7A18-49D8-A83F-D6598D83ADA7}">
      <dgm:prSet/>
      <dgm:spPr/>
      <dgm:t>
        <a:bodyPr/>
        <a:lstStyle/>
        <a:p>
          <a:endParaRPr lang="en-US"/>
        </a:p>
      </dgm:t>
    </dgm:pt>
    <dgm:pt modelId="{10F07B95-B046-428C-8349-A400BEB9B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Make a movie in Action-Adventure-Animation genre</a:t>
          </a:r>
        </a:p>
      </dgm:t>
    </dgm:pt>
    <dgm:pt modelId="{2CE4A57D-E791-4779-9DF3-3C551E883251}" type="parTrans" cxnId="{78843133-DEEC-4D99-87DF-5E80CE1B8525}">
      <dgm:prSet/>
      <dgm:spPr/>
      <dgm:t>
        <a:bodyPr/>
        <a:lstStyle/>
        <a:p>
          <a:endParaRPr lang="en-US"/>
        </a:p>
      </dgm:t>
    </dgm:pt>
    <dgm:pt modelId="{641FD5CC-2C5C-4EFC-81A6-4C63B184FDDC}" type="sibTrans" cxnId="{78843133-DEEC-4D99-87DF-5E80CE1B8525}">
      <dgm:prSet/>
      <dgm:spPr/>
      <dgm:t>
        <a:bodyPr/>
        <a:lstStyle/>
        <a:p>
          <a:endParaRPr lang="en-US"/>
        </a:p>
      </dgm:t>
    </dgm:pt>
    <dgm:pt modelId="{32D29C6A-0147-456A-811A-54AB920CBE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Aim to establish a cinematic universe where serialized movies can be produced.</a:t>
          </a:r>
        </a:p>
      </dgm:t>
    </dgm:pt>
    <dgm:pt modelId="{7CC5003B-5566-468D-B017-03A23FD47C27}" type="parTrans" cxnId="{56288BA7-A89F-47C5-A48C-1B26FD9EAD5F}">
      <dgm:prSet/>
      <dgm:spPr/>
      <dgm:t>
        <a:bodyPr/>
        <a:lstStyle/>
        <a:p>
          <a:endParaRPr lang="en-US"/>
        </a:p>
      </dgm:t>
    </dgm:pt>
    <dgm:pt modelId="{A3F4C9A7-F552-4DFD-A5E2-2D8BD91AB470}" type="sibTrans" cxnId="{56288BA7-A89F-47C5-A48C-1B26FD9EAD5F}">
      <dgm:prSet/>
      <dgm:spPr/>
      <dgm:t>
        <a:bodyPr/>
        <a:lstStyle/>
        <a:p>
          <a:endParaRPr lang="en-US"/>
        </a:p>
      </dgm:t>
    </dgm:pt>
    <dgm:pt modelId="{0C4DA7E5-BFB0-47FA-AD15-0FD7D8108B35}" type="pres">
      <dgm:prSet presAssocID="{B80FC441-B426-43AB-9385-D9393C68FCA0}" presName="root" presStyleCnt="0">
        <dgm:presLayoutVars>
          <dgm:dir/>
          <dgm:resizeHandles val="exact"/>
        </dgm:presLayoutVars>
      </dgm:prSet>
      <dgm:spPr/>
    </dgm:pt>
    <dgm:pt modelId="{02759022-F732-4A95-BA23-969420FB4194}" type="pres">
      <dgm:prSet presAssocID="{F035E962-09DC-48A2-A248-1E9368A6C529}" presName="compNode" presStyleCnt="0"/>
      <dgm:spPr/>
    </dgm:pt>
    <dgm:pt modelId="{8E0BD2E4-ADA7-4E69-B424-B8E3F824E92A}" type="pres">
      <dgm:prSet presAssocID="{F035E962-09DC-48A2-A248-1E9368A6C529}" presName="bgRect" presStyleLbl="bgShp" presStyleIdx="0" presStyleCnt="3"/>
      <dgm:spPr/>
    </dgm:pt>
    <dgm:pt modelId="{E4238E15-B402-4762-8C1E-4B5F55C8F194}" type="pres">
      <dgm:prSet presAssocID="{F035E962-09DC-48A2-A248-1E9368A6C5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F914BB1-635F-4977-9130-636030E84AD2}" type="pres">
      <dgm:prSet presAssocID="{F035E962-09DC-48A2-A248-1E9368A6C529}" presName="spaceRect" presStyleCnt="0"/>
      <dgm:spPr/>
    </dgm:pt>
    <dgm:pt modelId="{46352BBC-D486-412A-BA17-94C64318DF86}" type="pres">
      <dgm:prSet presAssocID="{F035E962-09DC-48A2-A248-1E9368A6C529}" presName="parTx" presStyleLbl="revTx" presStyleIdx="0" presStyleCnt="3">
        <dgm:presLayoutVars>
          <dgm:chMax val="0"/>
          <dgm:chPref val="0"/>
        </dgm:presLayoutVars>
      </dgm:prSet>
      <dgm:spPr/>
    </dgm:pt>
    <dgm:pt modelId="{A6786D5D-6543-4126-B87A-AA085B5F1049}" type="pres">
      <dgm:prSet presAssocID="{12118AA8-6D9E-41AD-BB19-9ECD5AD1D1B6}" presName="sibTrans" presStyleCnt="0"/>
      <dgm:spPr/>
    </dgm:pt>
    <dgm:pt modelId="{1682E76F-EA5A-4F92-B48F-949158D48F93}" type="pres">
      <dgm:prSet presAssocID="{10F07B95-B046-428C-8349-A400BEB9B23D}" presName="compNode" presStyleCnt="0"/>
      <dgm:spPr/>
    </dgm:pt>
    <dgm:pt modelId="{724D71D5-25E0-47AD-91DA-8CA4B8D92C47}" type="pres">
      <dgm:prSet presAssocID="{10F07B95-B046-428C-8349-A400BEB9B23D}" presName="bgRect" presStyleLbl="bgShp" presStyleIdx="1" presStyleCnt="3"/>
      <dgm:spPr/>
    </dgm:pt>
    <dgm:pt modelId="{8A070818-383E-48B3-9F1F-17CC58A9EEAC}" type="pres">
      <dgm:prSet presAssocID="{10F07B95-B046-428C-8349-A400BEB9B2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FA9256C5-A01D-403B-B373-090CA763B8CB}" type="pres">
      <dgm:prSet presAssocID="{10F07B95-B046-428C-8349-A400BEB9B23D}" presName="spaceRect" presStyleCnt="0"/>
      <dgm:spPr/>
    </dgm:pt>
    <dgm:pt modelId="{6432252D-BAE4-459D-8F8A-979AEE00A736}" type="pres">
      <dgm:prSet presAssocID="{10F07B95-B046-428C-8349-A400BEB9B23D}" presName="parTx" presStyleLbl="revTx" presStyleIdx="1" presStyleCnt="3" custScaleX="102463">
        <dgm:presLayoutVars>
          <dgm:chMax val="0"/>
          <dgm:chPref val="0"/>
        </dgm:presLayoutVars>
      </dgm:prSet>
      <dgm:spPr/>
    </dgm:pt>
    <dgm:pt modelId="{802EB629-BD6F-45CB-AEE9-E9EE277028DB}" type="pres">
      <dgm:prSet presAssocID="{641FD5CC-2C5C-4EFC-81A6-4C63B184FDDC}" presName="sibTrans" presStyleCnt="0"/>
      <dgm:spPr/>
    </dgm:pt>
    <dgm:pt modelId="{2B711CBA-81FB-4EB9-9866-EE4DF557FBCF}" type="pres">
      <dgm:prSet presAssocID="{32D29C6A-0147-456A-811A-54AB920CBE26}" presName="compNode" presStyleCnt="0"/>
      <dgm:spPr/>
    </dgm:pt>
    <dgm:pt modelId="{DD165F54-C74C-4E25-8050-B111F14C247D}" type="pres">
      <dgm:prSet presAssocID="{32D29C6A-0147-456A-811A-54AB920CBE26}" presName="bgRect" presStyleLbl="bgShp" presStyleIdx="2" presStyleCnt="3"/>
      <dgm:spPr/>
    </dgm:pt>
    <dgm:pt modelId="{BE63718F-130A-4BCB-A9AB-6D42D422459F}" type="pres">
      <dgm:prSet presAssocID="{32D29C6A-0147-456A-811A-54AB920CBE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B9DE0AAD-DA0B-472A-8EAE-1012B2949BF0}" type="pres">
      <dgm:prSet presAssocID="{32D29C6A-0147-456A-811A-54AB920CBE26}" presName="spaceRect" presStyleCnt="0"/>
      <dgm:spPr/>
    </dgm:pt>
    <dgm:pt modelId="{1EBAA261-FACA-4927-A3E4-BD335536853E}" type="pres">
      <dgm:prSet presAssocID="{32D29C6A-0147-456A-811A-54AB920CBE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843133-DEEC-4D99-87DF-5E80CE1B8525}" srcId="{B80FC441-B426-43AB-9385-D9393C68FCA0}" destId="{10F07B95-B046-428C-8349-A400BEB9B23D}" srcOrd="1" destOrd="0" parTransId="{2CE4A57D-E791-4779-9DF3-3C551E883251}" sibTransId="{641FD5CC-2C5C-4EFC-81A6-4C63B184FDDC}"/>
    <dgm:cxn modelId="{2EAC835D-4E72-470A-8BC6-9E9760433DC7}" type="presOf" srcId="{32D29C6A-0147-456A-811A-54AB920CBE26}" destId="{1EBAA261-FACA-4927-A3E4-BD335536853E}" srcOrd="0" destOrd="0" presId="urn:microsoft.com/office/officeart/2018/2/layout/IconVerticalSolidList"/>
    <dgm:cxn modelId="{32616546-1EC0-436F-864A-C45416447762}" type="presOf" srcId="{B80FC441-B426-43AB-9385-D9393C68FCA0}" destId="{0C4DA7E5-BFB0-47FA-AD15-0FD7D8108B35}" srcOrd="0" destOrd="0" presId="urn:microsoft.com/office/officeart/2018/2/layout/IconVerticalSolidList"/>
    <dgm:cxn modelId="{FD78266B-7A18-49D8-A83F-D6598D83ADA7}" srcId="{B80FC441-B426-43AB-9385-D9393C68FCA0}" destId="{F035E962-09DC-48A2-A248-1E9368A6C529}" srcOrd="0" destOrd="0" parTransId="{00831ECB-4B16-45B1-881C-8BF1E75838D5}" sibTransId="{12118AA8-6D9E-41AD-BB19-9ECD5AD1D1B6}"/>
    <dgm:cxn modelId="{441CCA4C-2101-443F-B521-127378A722C4}" type="presOf" srcId="{10F07B95-B046-428C-8349-A400BEB9B23D}" destId="{6432252D-BAE4-459D-8F8A-979AEE00A736}" srcOrd="0" destOrd="0" presId="urn:microsoft.com/office/officeart/2018/2/layout/IconVerticalSolidList"/>
    <dgm:cxn modelId="{56288BA7-A89F-47C5-A48C-1B26FD9EAD5F}" srcId="{B80FC441-B426-43AB-9385-D9393C68FCA0}" destId="{32D29C6A-0147-456A-811A-54AB920CBE26}" srcOrd="2" destOrd="0" parTransId="{7CC5003B-5566-468D-B017-03A23FD47C27}" sibTransId="{A3F4C9A7-F552-4DFD-A5E2-2D8BD91AB470}"/>
    <dgm:cxn modelId="{ED98B6AD-9638-4C47-B381-F3C8C6ECD266}" type="presOf" srcId="{F035E962-09DC-48A2-A248-1E9368A6C529}" destId="{46352BBC-D486-412A-BA17-94C64318DF86}" srcOrd="0" destOrd="0" presId="urn:microsoft.com/office/officeart/2018/2/layout/IconVerticalSolidList"/>
    <dgm:cxn modelId="{92C59DC7-B308-473D-BEC5-91D3BF52A45B}" type="presParOf" srcId="{0C4DA7E5-BFB0-47FA-AD15-0FD7D8108B35}" destId="{02759022-F732-4A95-BA23-969420FB4194}" srcOrd="0" destOrd="0" presId="urn:microsoft.com/office/officeart/2018/2/layout/IconVerticalSolidList"/>
    <dgm:cxn modelId="{E791B1D6-D9D9-443C-9A70-CEAA7B8FB030}" type="presParOf" srcId="{02759022-F732-4A95-BA23-969420FB4194}" destId="{8E0BD2E4-ADA7-4E69-B424-B8E3F824E92A}" srcOrd="0" destOrd="0" presId="urn:microsoft.com/office/officeart/2018/2/layout/IconVerticalSolidList"/>
    <dgm:cxn modelId="{ABED68FB-D6A2-4290-81FA-311669496C91}" type="presParOf" srcId="{02759022-F732-4A95-BA23-969420FB4194}" destId="{E4238E15-B402-4762-8C1E-4B5F55C8F194}" srcOrd="1" destOrd="0" presId="urn:microsoft.com/office/officeart/2018/2/layout/IconVerticalSolidList"/>
    <dgm:cxn modelId="{C823BE5F-DE78-4F81-AC7E-F24AB6C5E9DB}" type="presParOf" srcId="{02759022-F732-4A95-BA23-969420FB4194}" destId="{5F914BB1-635F-4977-9130-636030E84AD2}" srcOrd="2" destOrd="0" presId="urn:microsoft.com/office/officeart/2018/2/layout/IconVerticalSolidList"/>
    <dgm:cxn modelId="{EDDDAEAB-AF0B-452C-8990-39F5B3D39658}" type="presParOf" srcId="{02759022-F732-4A95-BA23-969420FB4194}" destId="{46352BBC-D486-412A-BA17-94C64318DF86}" srcOrd="3" destOrd="0" presId="urn:microsoft.com/office/officeart/2018/2/layout/IconVerticalSolidList"/>
    <dgm:cxn modelId="{0864ADC0-287A-4AC5-925D-9F5C2685D5E9}" type="presParOf" srcId="{0C4DA7E5-BFB0-47FA-AD15-0FD7D8108B35}" destId="{A6786D5D-6543-4126-B87A-AA085B5F1049}" srcOrd="1" destOrd="0" presId="urn:microsoft.com/office/officeart/2018/2/layout/IconVerticalSolidList"/>
    <dgm:cxn modelId="{E284C78C-0040-4143-95E5-C4B7D5C22A26}" type="presParOf" srcId="{0C4DA7E5-BFB0-47FA-AD15-0FD7D8108B35}" destId="{1682E76F-EA5A-4F92-B48F-949158D48F93}" srcOrd="2" destOrd="0" presId="urn:microsoft.com/office/officeart/2018/2/layout/IconVerticalSolidList"/>
    <dgm:cxn modelId="{F0C2096E-697B-4751-89F8-4D245ED9BBB0}" type="presParOf" srcId="{1682E76F-EA5A-4F92-B48F-949158D48F93}" destId="{724D71D5-25E0-47AD-91DA-8CA4B8D92C47}" srcOrd="0" destOrd="0" presId="urn:microsoft.com/office/officeart/2018/2/layout/IconVerticalSolidList"/>
    <dgm:cxn modelId="{BE9F2479-445C-4E52-B23A-7EBC957E7262}" type="presParOf" srcId="{1682E76F-EA5A-4F92-B48F-949158D48F93}" destId="{8A070818-383E-48B3-9F1F-17CC58A9EEAC}" srcOrd="1" destOrd="0" presId="urn:microsoft.com/office/officeart/2018/2/layout/IconVerticalSolidList"/>
    <dgm:cxn modelId="{3CAFA518-219D-4B87-B6B0-00BF9C06B9AB}" type="presParOf" srcId="{1682E76F-EA5A-4F92-B48F-949158D48F93}" destId="{FA9256C5-A01D-403B-B373-090CA763B8CB}" srcOrd="2" destOrd="0" presId="urn:microsoft.com/office/officeart/2018/2/layout/IconVerticalSolidList"/>
    <dgm:cxn modelId="{F903B0D8-B3EE-4C0A-AE9D-B54E2211EA66}" type="presParOf" srcId="{1682E76F-EA5A-4F92-B48F-949158D48F93}" destId="{6432252D-BAE4-459D-8F8A-979AEE00A736}" srcOrd="3" destOrd="0" presId="urn:microsoft.com/office/officeart/2018/2/layout/IconVerticalSolidList"/>
    <dgm:cxn modelId="{F4BDA589-7862-4CF6-8BDD-0477DF37923E}" type="presParOf" srcId="{0C4DA7E5-BFB0-47FA-AD15-0FD7D8108B35}" destId="{802EB629-BD6F-45CB-AEE9-E9EE277028DB}" srcOrd="3" destOrd="0" presId="urn:microsoft.com/office/officeart/2018/2/layout/IconVerticalSolidList"/>
    <dgm:cxn modelId="{E2A0B63B-956B-419E-9222-976AB3DD2353}" type="presParOf" srcId="{0C4DA7E5-BFB0-47FA-AD15-0FD7D8108B35}" destId="{2B711CBA-81FB-4EB9-9866-EE4DF557FBCF}" srcOrd="4" destOrd="0" presId="urn:microsoft.com/office/officeart/2018/2/layout/IconVerticalSolidList"/>
    <dgm:cxn modelId="{C9D9888E-88B4-43FF-9411-7DF9DAEF2050}" type="presParOf" srcId="{2B711CBA-81FB-4EB9-9866-EE4DF557FBCF}" destId="{DD165F54-C74C-4E25-8050-B111F14C247D}" srcOrd="0" destOrd="0" presId="urn:microsoft.com/office/officeart/2018/2/layout/IconVerticalSolidList"/>
    <dgm:cxn modelId="{34086C56-E0C6-4C77-97EC-31C9F8C7C928}" type="presParOf" srcId="{2B711CBA-81FB-4EB9-9866-EE4DF557FBCF}" destId="{BE63718F-130A-4BCB-A9AB-6D42D422459F}" srcOrd="1" destOrd="0" presId="urn:microsoft.com/office/officeart/2018/2/layout/IconVerticalSolidList"/>
    <dgm:cxn modelId="{ECA3036A-FD34-4A59-8778-DEF36A687717}" type="presParOf" srcId="{2B711CBA-81FB-4EB9-9866-EE4DF557FBCF}" destId="{B9DE0AAD-DA0B-472A-8EAE-1012B2949BF0}" srcOrd="2" destOrd="0" presId="urn:microsoft.com/office/officeart/2018/2/layout/IconVerticalSolidList"/>
    <dgm:cxn modelId="{3CDD3090-D948-4501-B65E-BFA15FA271EA}" type="presParOf" srcId="{2B711CBA-81FB-4EB9-9866-EE4DF557FBCF}" destId="{1EBAA261-FACA-4927-A3E4-BD33553685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09783-9605-43A5-82E5-5DEB8E266F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3C64D5-3512-4433-B004-B414B3C535FA}">
      <dgm:prSet/>
      <dgm:spPr/>
      <dgm:t>
        <a:bodyPr/>
        <a:lstStyle/>
        <a:p>
          <a:r>
            <a:rPr lang="en-US" b="0" i="0"/>
            <a:t>Performance of </a:t>
          </a:r>
          <a:r>
            <a:rPr lang="en-US" b="1" i="0"/>
            <a:t>other</a:t>
          </a:r>
          <a:r>
            <a:rPr lang="en-US" b="0" i="0"/>
            <a:t> language movies and markets.</a:t>
          </a:r>
          <a:endParaRPr lang="en-US"/>
        </a:p>
      </dgm:t>
    </dgm:pt>
    <dgm:pt modelId="{5F5ADE2E-5C9C-4C4E-B305-745861B1A6B9}" type="parTrans" cxnId="{28DEEEF9-2DA8-4097-8486-574B17EAB819}">
      <dgm:prSet/>
      <dgm:spPr/>
      <dgm:t>
        <a:bodyPr/>
        <a:lstStyle/>
        <a:p>
          <a:endParaRPr lang="en-US"/>
        </a:p>
      </dgm:t>
    </dgm:pt>
    <dgm:pt modelId="{061BEF87-DEFE-421D-8322-E2EFD7EE20B3}" type="sibTrans" cxnId="{28DEEEF9-2DA8-4097-8486-574B17EAB819}">
      <dgm:prSet/>
      <dgm:spPr/>
      <dgm:t>
        <a:bodyPr/>
        <a:lstStyle/>
        <a:p>
          <a:endParaRPr lang="en-US"/>
        </a:p>
      </dgm:t>
    </dgm:pt>
    <dgm:pt modelId="{FBF92C5F-296C-4C2B-8C1B-AEF95FB0931B}">
      <dgm:prSet/>
      <dgm:spPr/>
      <dgm:t>
        <a:bodyPr/>
        <a:lstStyle/>
        <a:p>
          <a:r>
            <a:rPr lang="en-US" b="0" i="0"/>
            <a:t>Movie's performance in </a:t>
          </a:r>
          <a:r>
            <a:rPr lang="en-US" b="1" i="0"/>
            <a:t>home and international market</a:t>
          </a:r>
          <a:r>
            <a:rPr lang="en-US" b="0" i="0"/>
            <a:t>.</a:t>
          </a:r>
          <a:endParaRPr lang="en-US"/>
        </a:p>
      </dgm:t>
    </dgm:pt>
    <dgm:pt modelId="{62FD68C7-C348-43B5-956F-B07380CB505A}" type="parTrans" cxnId="{820BDC86-EE01-493A-AC6E-BF400D71E4EB}">
      <dgm:prSet/>
      <dgm:spPr/>
      <dgm:t>
        <a:bodyPr/>
        <a:lstStyle/>
        <a:p>
          <a:endParaRPr lang="en-US"/>
        </a:p>
      </dgm:t>
    </dgm:pt>
    <dgm:pt modelId="{C84A830B-04D4-42BB-BBDC-905A69C81320}" type="sibTrans" cxnId="{820BDC86-EE01-493A-AC6E-BF400D71E4EB}">
      <dgm:prSet/>
      <dgm:spPr/>
      <dgm:t>
        <a:bodyPr/>
        <a:lstStyle/>
        <a:p>
          <a:endParaRPr lang="en-US"/>
        </a:p>
      </dgm:t>
    </dgm:pt>
    <dgm:pt modelId="{1BB38DD0-E86C-442E-A0B8-641809B4D8C9}">
      <dgm:prSet/>
      <dgm:spPr/>
      <dgm:t>
        <a:bodyPr/>
        <a:lstStyle/>
        <a:p>
          <a:r>
            <a:rPr lang="en-US" b="0" i="0"/>
            <a:t>Recommending </a:t>
          </a:r>
          <a:r>
            <a:rPr lang="en-US" b="1" i="0"/>
            <a:t>lead director</a:t>
          </a:r>
          <a:r>
            <a:rPr lang="en-US" b="0" i="0"/>
            <a:t>.</a:t>
          </a:r>
          <a:endParaRPr lang="en-US"/>
        </a:p>
      </dgm:t>
    </dgm:pt>
    <dgm:pt modelId="{7DC3DDD1-DC72-418C-8D40-D9733F52AA83}" type="parTrans" cxnId="{36675BA4-A2E9-4D82-A0E1-E4E89CDB8B83}">
      <dgm:prSet/>
      <dgm:spPr/>
      <dgm:t>
        <a:bodyPr/>
        <a:lstStyle/>
        <a:p>
          <a:endParaRPr lang="en-US"/>
        </a:p>
      </dgm:t>
    </dgm:pt>
    <dgm:pt modelId="{2ED8C935-C0A6-435C-B362-1735476AC139}" type="sibTrans" cxnId="{36675BA4-A2E9-4D82-A0E1-E4E89CDB8B83}">
      <dgm:prSet/>
      <dgm:spPr/>
      <dgm:t>
        <a:bodyPr/>
        <a:lstStyle/>
        <a:p>
          <a:endParaRPr lang="en-US"/>
        </a:p>
      </dgm:t>
    </dgm:pt>
    <dgm:pt modelId="{6D24769D-1F98-49AB-A9B9-DCEDA0B1BE50}">
      <dgm:prSet/>
      <dgm:spPr/>
      <dgm:t>
        <a:bodyPr/>
        <a:lstStyle/>
        <a:p>
          <a:r>
            <a:rPr lang="en-US" b="0" i="0" dirty="0"/>
            <a:t>Recommending </a:t>
          </a:r>
          <a:r>
            <a:rPr lang="en-US" b="1" i="0" dirty="0"/>
            <a:t>movie cast</a:t>
          </a:r>
          <a:r>
            <a:rPr lang="en-US" b="0" i="0" dirty="0"/>
            <a:t> by on genre.</a:t>
          </a:r>
          <a:endParaRPr lang="en-US" dirty="0"/>
        </a:p>
      </dgm:t>
    </dgm:pt>
    <dgm:pt modelId="{4BF95C51-4255-4F26-A381-F2DF2DF81BC7}" type="parTrans" cxnId="{11645A84-5902-46A7-8CED-4580B29CE2E8}">
      <dgm:prSet/>
      <dgm:spPr/>
      <dgm:t>
        <a:bodyPr/>
        <a:lstStyle/>
        <a:p>
          <a:endParaRPr lang="en-US"/>
        </a:p>
      </dgm:t>
    </dgm:pt>
    <dgm:pt modelId="{AB669ABD-3AA6-4631-9BA1-089CB04C94BE}" type="sibTrans" cxnId="{11645A84-5902-46A7-8CED-4580B29CE2E8}">
      <dgm:prSet/>
      <dgm:spPr/>
      <dgm:t>
        <a:bodyPr/>
        <a:lstStyle/>
        <a:p>
          <a:endParaRPr lang="en-US"/>
        </a:p>
      </dgm:t>
    </dgm:pt>
    <dgm:pt modelId="{19718435-4D24-4A26-ADDD-74CAF533C4AA}" type="pres">
      <dgm:prSet presAssocID="{8A609783-9605-43A5-82E5-5DEB8E266FDB}" presName="root" presStyleCnt="0">
        <dgm:presLayoutVars>
          <dgm:dir/>
          <dgm:resizeHandles val="exact"/>
        </dgm:presLayoutVars>
      </dgm:prSet>
      <dgm:spPr/>
    </dgm:pt>
    <dgm:pt modelId="{EEDE2B2F-397B-4AB6-951A-E8A41A16A62E}" type="pres">
      <dgm:prSet presAssocID="{FC3C64D5-3512-4433-B004-B414B3C535FA}" presName="compNode" presStyleCnt="0"/>
      <dgm:spPr/>
    </dgm:pt>
    <dgm:pt modelId="{68CF5E9A-78B3-4443-9EF9-EBB8A1E433D4}" type="pres">
      <dgm:prSet presAssocID="{FC3C64D5-3512-4433-B004-B414B3C535FA}" presName="bgRect" presStyleLbl="bgShp" presStyleIdx="0" presStyleCnt="4"/>
      <dgm:spPr/>
    </dgm:pt>
    <dgm:pt modelId="{19B8E5BA-2A53-48CB-9273-01BE6F33796A}" type="pres">
      <dgm:prSet presAssocID="{FC3C64D5-3512-4433-B004-B414B3C535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8755162-A8AB-46CD-8BD6-8ADC90296E32}" type="pres">
      <dgm:prSet presAssocID="{FC3C64D5-3512-4433-B004-B414B3C535FA}" presName="spaceRect" presStyleCnt="0"/>
      <dgm:spPr/>
    </dgm:pt>
    <dgm:pt modelId="{65515DD4-211A-437E-ABE0-89A6D04AA4B8}" type="pres">
      <dgm:prSet presAssocID="{FC3C64D5-3512-4433-B004-B414B3C535FA}" presName="parTx" presStyleLbl="revTx" presStyleIdx="0" presStyleCnt="4">
        <dgm:presLayoutVars>
          <dgm:chMax val="0"/>
          <dgm:chPref val="0"/>
        </dgm:presLayoutVars>
      </dgm:prSet>
      <dgm:spPr/>
    </dgm:pt>
    <dgm:pt modelId="{C55FBDFB-BE91-4132-BC97-39295EBD44C3}" type="pres">
      <dgm:prSet presAssocID="{061BEF87-DEFE-421D-8322-E2EFD7EE20B3}" presName="sibTrans" presStyleCnt="0"/>
      <dgm:spPr/>
    </dgm:pt>
    <dgm:pt modelId="{64C144F5-6955-4CD9-BFDD-186AF2573F36}" type="pres">
      <dgm:prSet presAssocID="{FBF92C5F-296C-4C2B-8C1B-AEF95FB0931B}" presName="compNode" presStyleCnt="0"/>
      <dgm:spPr/>
    </dgm:pt>
    <dgm:pt modelId="{5C86D4AE-585F-48D9-A1EA-A8F7A1BEC373}" type="pres">
      <dgm:prSet presAssocID="{FBF92C5F-296C-4C2B-8C1B-AEF95FB0931B}" presName="bgRect" presStyleLbl="bgShp" presStyleIdx="1" presStyleCnt="4"/>
      <dgm:spPr/>
    </dgm:pt>
    <dgm:pt modelId="{19A2BB16-85F7-483B-A62A-0531F0D4327E}" type="pres">
      <dgm:prSet presAssocID="{FBF92C5F-296C-4C2B-8C1B-AEF95FB093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76ED137E-3A1B-4046-B207-DE7FDE825B8F}" type="pres">
      <dgm:prSet presAssocID="{FBF92C5F-296C-4C2B-8C1B-AEF95FB0931B}" presName="spaceRect" presStyleCnt="0"/>
      <dgm:spPr/>
    </dgm:pt>
    <dgm:pt modelId="{77AED01B-3BDA-48C0-B8BE-449E41FCE7F2}" type="pres">
      <dgm:prSet presAssocID="{FBF92C5F-296C-4C2B-8C1B-AEF95FB0931B}" presName="parTx" presStyleLbl="revTx" presStyleIdx="1" presStyleCnt="4">
        <dgm:presLayoutVars>
          <dgm:chMax val="0"/>
          <dgm:chPref val="0"/>
        </dgm:presLayoutVars>
      </dgm:prSet>
      <dgm:spPr/>
    </dgm:pt>
    <dgm:pt modelId="{21CC9C34-C7EA-4071-8D32-14E01DDB49C3}" type="pres">
      <dgm:prSet presAssocID="{C84A830B-04D4-42BB-BBDC-905A69C81320}" presName="sibTrans" presStyleCnt="0"/>
      <dgm:spPr/>
    </dgm:pt>
    <dgm:pt modelId="{97D4A1B9-25A5-4CDB-97DC-ED09A9EFA06F}" type="pres">
      <dgm:prSet presAssocID="{1BB38DD0-E86C-442E-A0B8-641809B4D8C9}" presName="compNode" presStyleCnt="0"/>
      <dgm:spPr/>
    </dgm:pt>
    <dgm:pt modelId="{21470BF3-DE32-44E1-A29F-520B931365B1}" type="pres">
      <dgm:prSet presAssocID="{1BB38DD0-E86C-442E-A0B8-641809B4D8C9}" presName="bgRect" presStyleLbl="bgShp" presStyleIdx="2" presStyleCnt="4"/>
      <dgm:spPr/>
    </dgm:pt>
    <dgm:pt modelId="{8288B02E-5F9F-41AD-9922-D43F18480C9A}" type="pres">
      <dgm:prSet presAssocID="{1BB38DD0-E86C-442E-A0B8-641809B4D8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50D2CFB-2B3A-460C-967C-D95AB12021C8}" type="pres">
      <dgm:prSet presAssocID="{1BB38DD0-E86C-442E-A0B8-641809B4D8C9}" presName="spaceRect" presStyleCnt="0"/>
      <dgm:spPr/>
    </dgm:pt>
    <dgm:pt modelId="{676E820F-B7FD-498E-87F0-4BDA38B3518C}" type="pres">
      <dgm:prSet presAssocID="{1BB38DD0-E86C-442E-A0B8-641809B4D8C9}" presName="parTx" presStyleLbl="revTx" presStyleIdx="2" presStyleCnt="4">
        <dgm:presLayoutVars>
          <dgm:chMax val="0"/>
          <dgm:chPref val="0"/>
        </dgm:presLayoutVars>
      </dgm:prSet>
      <dgm:spPr/>
    </dgm:pt>
    <dgm:pt modelId="{CC1BDA58-D514-4A03-A119-A58FFB7DDB14}" type="pres">
      <dgm:prSet presAssocID="{2ED8C935-C0A6-435C-B362-1735476AC139}" presName="sibTrans" presStyleCnt="0"/>
      <dgm:spPr/>
    </dgm:pt>
    <dgm:pt modelId="{A6F30CD4-81C4-49DF-B50F-D5EEF57EBF98}" type="pres">
      <dgm:prSet presAssocID="{6D24769D-1F98-49AB-A9B9-DCEDA0B1BE50}" presName="compNode" presStyleCnt="0"/>
      <dgm:spPr/>
    </dgm:pt>
    <dgm:pt modelId="{D150F65F-7235-489F-8B03-FC4BC1D65B1A}" type="pres">
      <dgm:prSet presAssocID="{6D24769D-1F98-49AB-A9B9-DCEDA0B1BE50}" presName="bgRect" presStyleLbl="bgShp" presStyleIdx="3" presStyleCnt="4"/>
      <dgm:spPr/>
    </dgm:pt>
    <dgm:pt modelId="{C3F735E9-5B60-45B8-A1FC-D35637CCA95D}" type="pres">
      <dgm:prSet presAssocID="{6D24769D-1F98-49AB-A9B9-DCEDA0B1BE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7D576370-E681-418D-84F1-F83538BDE2BD}" type="pres">
      <dgm:prSet presAssocID="{6D24769D-1F98-49AB-A9B9-DCEDA0B1BE50}" presName="spaceRect" presStyleCnt="0"/>
      <dgm:spPr/>
    </dgm:pt>
    <dgm:pt modelId="{C374B73C-B6FB-423A-AC2A-9427DB797F0F}" type="pres">
      <dgm:prSet presAssocID="{6D24769D-1F98-49AB-A9B9-DCEDA0B1BE5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5B9661-5466-436E-AD5A-483F5C87ECCF}" type="presOf" srcId="{8A609783-9605-43A5-82E5-5DEB8E266FDB}" destId="{19718435-4D24-4A26-ADDD-74CAF533C4AA}" srcOrd="0" destOrd="0" presId="urn:microsoft.com/office/officeart/2018/2/layout/IconVerticalSolidList"/>
    <dgm:cxn modelId="{11645A84-5902-46A7-8CED-4580B29CE2E8}" srcId="{8A609783-9605-43A5-82E5-5DEB8E266FDB}" destId="{6D24769D-1F98-49AB-A9B9-DCEDA0B1BE50}" srcOrd="3" destOrd="0" parTransId="{4BF95C51-4255-4F26-A381-F2DF2DF81BC7}" sibTransId="{AB669ABD-3AA6-4631-9BA1-089CB04C94BE}"/>
    <dgm:cxn modelId="{820BDC86-EE01-493A-AC6E-BF400D71E4EB}" srcId="{8A609783-9605-43A5-82E5-5DEB8E266FDB}" destId="{FBF92C5F-296C-4C2B-8C1B-AEF95FB0931B}" srcOrd="1" destOrd="0" parTransId="{62FD68C7-C348-43B5-956F-B07380CB505A}" sibTransId="{C84A830B-04D4-42BB-BBDC-905A69C81320}"/>
    <dgm:cxn modelId="{DF14DB95-7A15-4388-921B-C5DF458EA148}" type="presOf" srcId="{6D24769D-1F98-49AB-A9B9-DCEDA0B1BE50}" destId="{C374B73C-B6FB-423A-AC2A-9427DB797F0F}" srcOrd="0" destOrd="0" presId="urn:microsoft.com/office/officeart/2018/2/layout/IconVerticalSolidList"/>
    <dgm:cxn modelId="{36675BA4-A2E9-4D82-A0E1-E4E89CDB8B83}" srcId="{8A609783-9605-43A5-82E5-5DEB8E266FDB}" destId="{1BB38DD0-E86C-442E-A0B8-641809B4D8C9}" srcOrd="2" destOrd="0" parTransId="{7DC3DDD1-DC72-418C-8D40-D9733F52AA83}" sibTransId="{2ED8C935-C0A6-435C-B362-1735476AC139}"/>
    <dgm:cxn modelId="{670A7CBE-0C9D-4288-AC7F-31B153589B47}" type="presOf" srcId="{FC3C64D5-3512-4433-B004-B414B3C535FA}" destId="{65515DD4-211A-437E-ABE0-89A6D04AA4B8}" srcOrd="0" destOrd="0" presId="urn:microsoft.com/office/officeart/2018/2/layout/IconVerticalSolidList"/>
    <dgm:cxn modelId="{C3E6E2C6-8611-405D-889B-388BE1AF730C}" type="presOf" srcId="{FBF92C5F-296C-4C2B-8C1B-AEF95FB0931B}" destId="{77AED01B-3BDA-48C0-B8BE-449E41FCE7F2}" srcOrd="0" destOrd="0" presId="urn:microsoft.com/office/officeart/2018/2/layout/IconVerticalSolidList"/>
    <dgm:cxn modelId="{2542D4D2-BB74-4EB7-AF9E-2ACA723FD8C4}" type="presOf" srcId="{1BB38DD0-E86C-442E-A0B8-641809B4D8C9}" destId="{676E820F-B7FD-498E-87F0-4BDA38B3518C}" srcOrd="0" destOrd="0" presId="urn:microsoft.com/office/officeart/2018/2/layout/IconVerticalSolidList"/>
    <dgm:cxn modelId="{28DEEEF9-2DA8-4097-8486-574B17EAB819}" srcId="{8A609783-9605-43A5-82E5-5DEB8E266FDB}" destId="{FC3C64D5-3512-4433-B004-B414B3C535FA}" srcOrd="0" destOrd="0" parTransId="{5F5ADE2E-5C9C-4C4E-B305-745861B1A6B9}" sibTransId="{061BEF87-DEFE-421D-8322-E2EFD7EE20B3}"/>
    <dgm:cxn modelId="{D5BFCC96-E3F1-4125-B4CF-BEF17E4CE819}" type="presParOf" srcId="{19718435-4D24-4A26-ADDD-74CAF533C4AA}" destId="{EEDE2B2F-397B-4AB6-951A-E8A41A16A62E}" srcOrd="0" destOrd="0" presId="urn:microsoft.com/office/officeart/2018/2/layout/IconVerticalSolidList"/>
    <dgm:cxn modelId="{BDE0EE51-B67C-4D8E-B40E-32C66F1EB7F5}" type="presParOf" srcId="{EEDE2B2F-397B-4AB6-951A-E8A41A16A62E}" destId="{68CF5E9A-78B3-4443-9EF9-EBB8A1E433D4}" srcOrd="0" destOrd="0" presId="urn:microsoft.com/office/officeart/2018/2/layout/IconVerticalSolidList"/>
    <dgm:cxn modelId="{CC7AA8A7-FEF4-4819-8B46-4A2974C61A96}" type="presParOf" srcId="{EEDE2B2F-397B-4AB6-951A-E8A41A16A62E}" destId="{19B8E5BA-2A53-48CB-9273-01BE6F33796A}" srcOrd="1" destOrd="0" presId="urn:microsoft.com/office/officeart/2018/2/layout/IconVerticalSolidList"/>
    <dgm:cxn modelId="{8062F947-9FF0-427C-B964-A3204D67F842}" type="presParOf" srcId="{EEDE2B2F-397B-4AB6-951A-E8A41A16A62E}" destId="{F8755162-A8AB-46CD-8BD6-8ADC90296E32}" srcOrd="2" destOrd="0" presId="urn:microsoft.com/office/officeart/2018/2/layout/IconVerticalSolidList"/>
    <dgm:cxn modelId="{5AA89F36-98A5-4F8F-9C32-313A793857AA}" type="presParOf" srcId="{EEDE2B2F-397B-4AB6-951A-E8A41A16A62E}" destId="{65515DD4-211A-437E-ABE0-89A6D04AA4B8}" srcOrd="3" destOrd="0" presId="urn:microsoft.com/office/officeart/2018/2/layout/IconVerticalSolidList"/>
    <dgm:cxn modelId="{BBD2D6A6-E5C2-45C8-A0E6-1006579E55A3}" type="presParOf" srcId="{19718435-4D24-4A26-ADDD-74CAF533C4AA}" destId="{C55FBDFB-BE91-4132-BC97-39295EBD44C3}" srcOrd="1" destOrd="0" presId="urn:microsoft.com/office/officeart/2018/2/layout/IconVerticalSolidList"/>
    <dgm:cxn modelId="{FBE65A11-9513-417D-94C4-A3F93FB65E56}" type="presParOf" srcId="{19718435-4D24-4A26-ADDD-74CAF533C4AA}" destId="{64C144F5-6955-4CD9-BFDD-186AF2573F36}" srcOrd="2" destOrd="0" presId="urn:microsoft.com/office/officeart/2018/2/layout/IconVerticalSolidList"/>
    <dgm:cxn modelId="{FA391243-F164-46BA-AF87-34B828014B78}" type="presParOf" srcId="{64C144F5-6955-4CD9-BFDD-186AF2573F36}" destId="{5C86D4AE-585F-48D9-A1EA-A8F7A1BEC373}" srcOrd="0" destOrd="0" presId="urn:microsoft.com/office/officeart/2018/2/layout/IconVerticalSolidList"/>
    <dgm:cxn modelId="{6AF57DDF-12EE-4911-AF5A-BED30BB6A067}" type="presParOf" srcId="{64C144F5-6955-4CD9-BFDD-186AF2573F36}" destId="{19A2BB16-85F7-483B-A62A-0531F0D4327E}" srcOrd="1" destOrd="0" presId="urn:microsoft.com/office/officeart/2018/2/layout/IconVerticalSolidList"/>
    <dgm:cxn modelId="{8BC44238-6E31-46E7-8C7E-781EEFEB1575}" type="presParOf" srcId="{64C144F5-6955-4CD9-BFDD-186AF2573F36}" destId="{76ED137E-3A1B-4046-B207-DE7FDE825B8F}" srcOrd="2" destOrd="0" presId="urn:microsoft.com/office/officeart/2018/2/layout/IconVerticalSolidList"/>
    <dgm:cxn modelId="{EB61A5B9-160F-4E5F-B8B5-2EC6C9C563B6}" type="presParOf" srcId="{64C144F5-6955-4CD9-BFDD-186AF2573F36}" destId="{77AED01B-3BDA-48C0-B8BE-449E41FCE7F2}" srcOrd="3" destOrd="0" presId="urn:microsoft.com/office/officeart/2018/2/layout/IconVerticalSolidList"/>
    <dgm:cxn modelId="{01744890-8A64-48E8-A8DE-3C4965C597E6}" type="presParOf" srcId="{19718435-4D24-4A26-ADDD-74CAF533C4AA}" destId="{21CC9C34-C7EA-4071-8D32-14E01DDB49C3}" srcOrd="3" destOrd="0" presId="urn:microsoft.com/office/officeart/2018/2/layout/IconVerticalSolidList"/>
    <dgm:cxn modelId="{AE5DFB85-AE35-4935-9478-B3CA993AE5A9}" type="presParOf" srcId="{19718435-4D24-4A26-ADDD-74CAF533C4AA}" destId="{97D4A1B9-25A5-4CDB-97DC-ED09A9EFA06F}" srcOrd="4" destOrd="0" presId="urn:microsoft.com/office/officeart/2018/2/layout/IconVerticalSolidList"/>
    <dgm:cxn modelId="{AB6147F6-7964-4BEF-8975-42E41E32C928}" type="presParOf" srcId="{97D4A1B9-25A5-4CDB-97DC-ED09A9EFA06F}" destId="{21470BF3-DE32-44E1-A29F-520B931365B1}" srcOrd="0" destOrd="0" presId="urn:microsoft.com/office/officeart/2018/2/layout/IconVerticalSolidList"/>
    <dgm:cxn modelId="{3118C43E-5760-4767-9ECC-D0C0E85337E0}" type="presParOf" srcId="{97D4A1B9-25A5-4CDB-97DC-ED09A9EFA06F}" destId="{8288B02E-5F9F-41AD-9922-D43F18480C9A}" srcOrd="1" destOrd="0" presId="urn:microsoft.com/office/officeart/2018/2/layout/IconVerticalSolidList"/>
    <dgm:cxn modelId="{64727801-B94B-4276-BEF6-E8244FC89386}" type="presParOf" srcId="{97D4A1B9-25A5-4CDB-97DC-ED09A9EFA06F}" destId="{150D2CFB-2B3A-460C-967C-D95AB12021C8}" srcOrd="2" destOrd="0" presId="urn:microsoft.com/office/officeart/2018/2/layout/IconVerticalSolidList"/>
    <dgm:cxn modelId="{55CFD2BE-8A3C-4850-A11C-BF3CEF83370A}" type="presParOf" srcId="{97D4A1B9-25A5-4CDB-97DC-ED09A9EFA06F}" destId="{676E820F-B7FD-498E-87F0-4BDA38B3518C}" srcOrd="3" destOrd="0" presId="urn:microsoft.com/office/officeart/2018/2/layout/IconVerticalSolidList"/>
    <dgm:cxn modelId="{8CB8BF84-4720-4CAC-965C-1F1F3777C2B3}" type="presParOf" srcId="{19718435-4D24-4A26-ADDD-74CAF533C4AA}" destId="{CC1BDA58-D514-4A03-A119-A58FFB7DDB14}" srcOrd="5" destOrd="0" presId="urn:microsoft.com/office/officeart/2018/2/layout/IconVerticalSolidList"/>
    <dgm:cxn modelId="{35421565-84F5-497E-B368-A7E5C6424725}" type="presParOf" srcId="{19718435-4D24-4A26-ADDD-74CAF533C4AA}" destId="{A6F30CD4-81C4-49DF-B50F-D5EEF57EBF98}" srcOrd="6" destOrd="0" presId="urn:microsoft.com/office/officeart/2018/2/layout/IconVerticalSolidList"/>
    <dgm:cxn modelId="{B72E50CD-D44F-4561-A8C2-58ECBD609DFE}" type="presParOf" srcId="{A6F30CD4-81C4-49DF-B50F-D5EEF57EBF98}" destId="{D150F65F-7235-489F-8B03-FC4BC1D65B1A}" srcOrd="0" destOrd="0" presId="urn:microsoft.com/office/officeart/2018/2/layout/IconVerticalSolidList"/>
    <dgm:cxn modelId="{909167C9-7E94-4A3B-8B77-36F0AE5049CE}" type="presParOf" srcId="{A6F30CD4-81C4-49DF-B50F-D5EEF57EBF98}" destId="{C3F735E9-5B60-45B8-A1FC-D35637CCA95D}" srcOrd="1" destOrd="0" presId="urn:microsoft.com/office/officeart/2018/2/layout/IconVerticalSolidList"/>
    <dgm:cxn modelId="{6468C427-5471-484D-9983-AC3C1DBC8F3E}" type="presParOf" srcId="{A6F30CD4-81C4-49DF-B50F-D5EEF57EBF98}" destId="{7D576370-E681-418D-84F1-F83538BDE2BD}" srcOrd="2" destOrd="0" presId="urn:microsoft.com/office/officeart/2018/2/layout/IconVerticalSolidList"/>
    <dgm:cxn modelId="{AD9ECAFE-E85E-4A63-8923-FC5DE7554953}" type="presParOf" srcId="{A6F30CD4-81C4-49DF-B50F-D5EEF57EBF98}" destId="{C374B73C-B6FB-423A-AC2A-9427DB797F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https://github.com/tamjid-ahsan/dsc-phase-1-project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Yellow and blue symbols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rmulas written on a blackboard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829F6-4968-4C3E-85CF-1114C2D92E4A}">
      <dsp:nvSpPr>
        <dsp:cNvPr id="0" name=""/>
        <dsp:cNvSpPr/>
      </dsp:nvSpPr>
      <dsp:spPr>
        <a:xfrm>
          <a:off x="0" y="608688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008B4-EF11-455D-BD37-C03F2F8CF928}">
      <dsp:nvSpPr>
        <dsp:cNvPr id="0" name=""/>
        <dsp:cNvSpPr/>
      </dsp:nvSpPr>
      <dsp:spPr>
        <a:xfrm>
          <a:off x="421402" y="1236145"/>
          <a:ext cx="374627" cy="37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1D029-28F6-4367-BDD6-C7C7B3D528E3}">
      <dsp:nvSpPr>
        <dsp:cNvPr id="0" name=""/>
        <dsp:cNvSpPr/>
      </dsp:nvSpPr>
      <dsp:spPr>
        <a:xfrm>
          <a:off x="964138" y="608688"/>
          <a:ext cx="4912855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Microsoft wants to get into movie business. They want recommendation.</a:t>
          </a:r>
          <a:endParaRPr lang="en-US" sz="2500" kern="1200" dirty="0"/>
        </a:p>
      </dsp:txBody>
      <dsp:txXfrm>
        <a:off x="964138" y="608688"/>
        <a:ext cx="4912855" cy="1629540"/>
      </dsp:txXfrm>
    </dsp:sp>
    <dsp:sp modelId="{13816962-42DE-4CB7-8D9B-7DEDFCA61548}">
      <dsp:nvSpPr>
        <dsp:cNvPr id="0" name=""/>
        <dsp:cNvSpPr/>
      </dsp:nvSpPr>
      <dsp:spPr>
        <a:xfrm>
          <a:off x="0" y="2927565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A5B22-6C2D-4FEB-9018-80771078E128}">
      <dsp:nvSpPr>
        <dsp:cNvPr id="0" name=""/>
        <dsp:cNvSpPr/>
      </dsp:nvSpPr>
      <dsp:spPr>
        <a:xfrm>
          <a:off x="421594" y="3554714"/>
          <a:ext cx="375242" cy="375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D868D-D7DC-4026-A627-0EACB6E643E7}">
      <dsp:nvSpPr>
        <dsp:cNvPr id="0" name=""/>
        <dsp:cNvSpPr/>
      </dsp:nvSpPr>
      <dsp:spPr>
        <a:xfrm>
          <a:off x="1337917" y="2927565"/>
          <a:ext cx="2328129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Movie type that will</a:t>
          </a:r>
        </a:p>
      </dsp:txBody>
      <dsp:txXfrm>
        <a:off x="1337917" y="2927565"/>
        <a:ext cx="2328129" cy="1629540"/>
      </dsp:txXfrm>
    </dsp:sp>
    <dsp:sp modelId="{A0684017-723E-47F4-8CA1-492BFE316844}">
      <dsp:nvSpPr>
        <dsp:cNvPr id="0" name=""/>
        <dsp:cNvSpPr/>
      </dsp:nvSpPr>
      <dsp:spPr>
        <a:xfrm>
          <a:off x="3444156" y="2645613"/>
          <a:ext cx="2258417" cy="219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- Be profitable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- Increase Microsoft brand recognition</a:t>
          </a:r>
        </a:p>
      </dsp:txBody>
      <dsp:txXfrm>
        <a:off x="3444156" y="2645613"/>
        <a:ext cx="2258417" cy="2193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BD2E4-ADA7-4E69-B424-B8E3F824E92A}">
      <dsp:nvSpPr>
        <dsp:cNvPr id="0" name=""/>
        <dsp:cNvSpPr/>
      </dsp:nvSpPr>
      <dsp:spPr>
        <a:xfrm>
          <a:off x="-37458" y="5690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38E15-B402-4762-8C1E-4B5F55C8F194}">
      <dsp:nvSpPr>
        <dsp:cNvPr id="0" name=""/>
        <dsp:cNvSpPr/>
      </dsp:nvSpPr>
      <dsp:spPr>
        <a:xfrm>
          <a:off x="271818" y="235730"/>
          <a:ext cx="562320" cy="562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52BBC-D486-412A-BA17-94C64318DF86}">
      <dsp:nvSpPr>
        <dsp:cNvPr id="0" name=""/>
        <dsp:cNvSpPr/>
      </dsp:nvSpPr>
      <dsp:spPr>
        <a:xfrm>
          <a:off x="1143415" y="5690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Release movie in the holidays season</a:t>
          </a:r>
        </a:p>
      </dsp:txBody>
      <dsp:txXfrm>
        <a:off x="1143415" y="5690"/>
        <a:ext cx="6270893" cy="1022401"/>
      </dsp:txXfrm>
    </dsp:sp>
    <dsp:sp modelId="{724D71D5-25E0-47AD-91DA-8CA4B8D92C47}">
      <dsp:nvSpPr>
        <dsp:cNvPr id="0" name=""/>
        <dsp:cNvSpPr/>
      </dsp:nvSpPr>
      <dsp:spPr>
        <a:xfrm>
          <a:off x="-37458" y="1283691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70818-383E-48B3-9F1F-17CC58A9EEAC}">
      <dsp:nvSpPr>
        <dsp:cNvPr id="0" name=""/>
        <dsp:cNvSpPr/>
      </dsp:nvSpPr>
      <dsp:spPr>
        <a:xfrm>
          <a:off x="271818" y="1513732"/>
          <a:ext cx="562320" cy="562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2252D-BAE4-459D-8F8A-979AEE00A736}">
      <dsp:nvSpPr>
        <dsp:cNvPr id="0" name=""/>
        <dsp:cNvSpPr/>
      </dsp:nvSpPr>
      <dsp:spPr>
        <a:xfrm>
          <a:off x="1066189" y="1283691"/>
          <a:ext cx="6425345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Make a movie in Action-Adventure-Animation genre</a:t>
          </a:r>
        </a:p>
      </dsp:txBody>
      <dsp:txXfrm>
        <a:off x="1066189" y="1283691"/>
        <a:ext cx="6425345" cy="1022401"/>
      </dsp:txXfrm>
    </dsp:sp>
    <dsp:sp modelId="{DD165F54-C74C-4E25-8050-B111F14C247D}">
      <dsp:nvSpPr>
        <dsp:cNvPr id="0" name=""/>
        <dsp:cNvSpPr/>
      </dsp:nvSpPr>
      <dsp:spPr>
        <a:xfrm>
          <a:off x="-37458" y="2561693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3718F-130A-4BCB-A9AB-6D42D422459F}">
      <dsp:nvSpPr>
        <dsp:cNvPr id="0" name=""/>
        <dsp:cNvSpPr/>
      </dsp:nvSpPr>
      <dsp:spPr>
        <a:xfrm>
          <a:off x="271818" y="2791733"/>
          <a:ext cx="562320" cy="562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AA261-FACA-4927-A3E4-BD335536853E}">
      <dsp:nvSpPr>
        <dsp:cNvPr id="0" name=""/>
        <dsp:cNvSpPr/>
      </dsp:nvSpPr>
      <dsp:spPr>
        <a:xfrm>
          <a:off x="1143415" y="2561693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Aim to establish a cinematic universe where serialized movies can be produced.</a:t>
          </a:r>
        </a:p>
      </dsp:txBody>
      <dsp:txXfrm>
        <a:off x="1143415" y="2561693"/>
        <a:ext cx="6270893" cy="1022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F5E9A-78B3-4443-9EF9-EBB8A1E433D4}">
      <dsp:nvSpPr>
        <dsp:cNvPr id="0" name=""/>
        <dsp:cNvSpPr/>
      </dsp:nvSpPr>
      <dsp:spPr>
        <a:xfrm>
          <a:off x="0" y="2111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8E5BA-2A53-48CB-9273-01BE6F33796A}">
      <dsp:nvSpPr>
        <dsp:cNvPr id="0" name=""/>
        <dsp:cNvSpPr/>
      </dsp:nvSpPr>
      <dsp:spPr>
        <a:xfrm>
          <a:off x="323718" y="242893"/>
          <a:ext cx="588579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15DD4-211A-437E-ABE0-89A6D04AA4B8}">
      <dsp:nvSpPr>
        <dsp:cNvPr id="0" name=""/>
        <dsp:cNvSpPr/>
      </dsp:nvSpPr>
      <dsp:spPr>
        <a:xfrm>
          <a:off x="1236016" y="2111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Performance of </a:t>
          </a:r>
          <a:r>
            <a:rPr lang="en-US" sz="2200" b="1" i="0" kern="1200"/>
            <a:t>other</a:t>
          </a:r>
          <a:r>
            <a:rPr lang="en-US" sz="2200" b="0" i="0" kern="1200"/>
            <a:t> language movies and markets.</a:t>
          </a:r>
          <a:endParaRPr lang="en-US" sz="2200" kern="1200"/>
        </a:p>
      </dsp:txBody>
      <dsp:txXfrm>
        <a:off x="1236016" y="2111"/>
        <a:ext cx="6103468" cy="1070144"/>
      </dsp:txXfrm>
    </dsp:sp>
    <dsp:sp modelId="{5C86D4AE-585F-48D9-A1EA-A8F7A1BEC373}">
      <dsp:nvSpPr>
        <dsp:cNvPr id="0" name=""/>
        <dsp:cNvSpPr/>
      </dsp:nvSpPr>
      <dsp:spPr>
        <a:xfrm>
          <a:off x="0" y="133979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2BB16-85F7-483B-A62A-0531F0D4327E}">
      <dsp:nvSpPr>
        <dsp:cNvPr id="0" name=""/>
        <dsp:cNvSpPr/>
      </dsp:nvSpPr>
      <dsp:spPr>
        <a:xfrm>
          <a:off x="323718" y="1580574"/>
          <a:ext cx="588579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ED01B-3BDA-48C0-B8BE-449E41FCE7F2}">
      <dsp:nvSpPr>
        <dsp:cNvPr id="0" name=""/>
        <dsp:cNvSpPr/>
      </dsp:nvSpPr>
      <dsp:spPr>
        <a:xfrm>
          <a:off x="1236016" y="133979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Movie's performance in </a:t>
          </a:r>
          <a:r>
            <a:rPr lang="en-US" sz="2200" b="1" i="0" kern="1200"/>
            <a:t>home and international market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1339792"/>
        <a:ext cx="6103468" cy="1070144"/>
      </dsp:txXfrm>
    </dsp:sp>
    <dsp:sp modelId="{21470BF3-DE32-44E1-A29F-520B931365B1}">
      <dsp:nvSpPr>
        <dsp:cNvPr id="0" name=""/>
        <dsp:cNvSpPr/>
      </dsp:nvSpPr>
      <dsp:spPr>
        <a:xfrm>
          <a:off x="0" y="267747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B02E-5F9F-41AD-9922-D43F18480C9A}">
      <dsp:nvSpPr>
        <dsp:cNvPr id="0" name=""/>
        <dsp:cNvSpPr/>
      </dsp:nvSpPr>
      <dsp:spPr>
        <a:xfrm>
          <a:off x="323718" y="2918255"/>
          <a:ext cx="588579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E820F-B7FD-498E-87F0-4BDA38B3518C}">
      <dsp:nvSpPr>
        <dsp:cNvPr id="0" name=""/>
        <dsp:cNvSpPr/>
      </dsp:nvSpPr>
      <dsp:spPr>
        <a:xfrm>
          <a:off x="1236016" y="267747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Recommending </a:t>
          </a:r>
          <a:r>
            <a:rPr lang="en-US" sz="2200" b="1" i="0" kern="1200"/>
            <a:t>lead director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2677472"/>
        <a:ext cx="6103468" cy="1070144"/>
      </dsp:txXfrm>
    </dsp:sp>
    <dsp:sp modelId="{D150F65F-7235-489F-8B03-FC4BC1D65B1A}">
      <dsp:nvSpPr>
        <dsp:cNvPr id="0" name=""/>
        <dsp:cNvSpPr/>
      </dsp:nvSpPr>
      <dsp:spPr>
        <a:xfrm>
          <a:off x="0" y="4015153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735E9-5B60-45B8-A1FC-D35637CCA95D}">
      <dsp:nvSpPr>
        <dsp:cNvPr id="0" name=""/>
        <dsp:cNvSpPr/>
      </dsp:nvSpPr>
      <dsp:spPr>
        <a:xfrm>
          <a:off x="323718" y="4255935"/>
          <a:ext cx="588579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4B73C-B6FB-423A-AC2A-9427DB797F0F}">
      <dsp:nvSpPr>
        <dsp:cNvPr id="0" name=""/>
        <dsp:cNvSpPr/>
      </dsp:nvSpPr>
      <dsp:spPr>
        <a:xfrm>
          <a:off x="1236016" y="4015153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Recommending </a:t>
          </a:r>
          <a:r>
            <a:rPr lang="en-US" sz="2200" b="1" i="0" kern="1200" dirty="0"/>
            <a:t>movie cast</a:t>
          </a:r>
          <a:r>
            <a:rPr lang="en-US" sz="2200" b="0" i="0" kern="1200" dirty="0"/>
            <a:t> by on genre.</a:t>
          </a:r>
          <a:endParaRPr lang="en-US" sz="2200" kern="1200" dirty="0"/>
        </a:p>
      </dsp:txBody>
      <dsp:txXfrm>
        <a:off x="1236016" y="4015153"/>
        <a:ext cx="6103468" cy="1070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775650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11315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GitHub: @tamjid-ahsan</a:t>
          </a:r>
        </a:p>
      </dsp:txBody>
      <dsp:txXfrm>
        <a:off x="113157" y="1792776"/>
        <a:ext cx="2409063" cy="720000"/>
      </dsp:txXfrm>
    </dsp:sp>
    <dsp:sp modelId="{FF2AA298-15C4-4AB0-8E38-AC8AE92E0C9E}">
      <dsp:nvSpPr>
        <dsp:cNvPr id="0" name=""/>
        <dsp:cNvSpPr/>
      </dsp:nvSpPr>
      <dsp:spPr>
        <a:xfrm>
          <a:off x="360629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294380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LinkedIn: linkedin.com/in/tamjidahsan/</a:t>
          </a:r>
        </a:p>
      </dsp:txBody>
      <dsp:txXfrm>
        <a:off x="2943807" y="1792776"/>
        <a:ext cx="2409063" cy="720000"/>
      </dsp:txXfrm>
    </dsp:sp>
    <dsp:sp modelId="{F1252C75-AF86-47C7-8134-53CAB07CEA9F}">
      <dsp:nvSpPr>
        <dsp:cNvPr id="0" name=""/>
        <dsp:cNvSpPr/>
      </dsp:nvSpPr>
      <dsp:spPr>
        <a:xfrm>
          <a:off x="643694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5774456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 repo: https://github.com/tamjid-ahsan/dsc-phase-1-project</a:t>
          </a:r>
        </a:p>
      </dsp:txBody>
      <dsp:txXfrm>
        <a:off x="5774456" y="1792776"/>
        <a:ext cx="240906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6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2025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8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16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7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6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4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1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2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00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4.wdp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DED-FFFE-4CFB-B1B7-060BA1F8A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68136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 Industry analysis for Microsoft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DCF9A-EB98-4103-AC75-E0A13231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07947"/>
            <a:ext cx="2523392" cy="421053"/>
          </a:xfrm>
        </p:spPr>
        <p:txBody>
          <a:bodyPr/>
          <a:lstStyle/>
          <a:p>
            <a:r>
              <a:rPr lang="en-US" dirty="0"/>
              <a:t>To be or not to be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873CA4-F477-414E-8624-EDE7AB4662C6}"/>
              </a:ext>
            </a:extLst>
          </p:cNvPr>
          <p:cNvSpPr txBox="1">
            <a:spLocks/>
          </p:cNvSpPr>
          <p:nvPr/>
        </p:nvSpPr>
        <p:spPr>
          <a:xfrm>
            <a:off x="1371600" y="4149973"/>
            <a:ext cx="5943600" cy="93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– Tamjid Ahsan</a:t>
            </a:r>
          </a:p>
          <a:p>
            <a:r>
              <a:rPr lang="en-US" dirty="0"/>
              <a:t>On – Tue, Mar 23, 2021, 05:00 PM [DST]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1AC00-42A9-4E6F-987C-1C58FE1D0FB7}"/>
              </a:ext>
            </a:extLst>
          </p:cNvPr>
          <p:cNvCxnSpPr>
            <a:cxnSpLocks/>
          </p:cNvCxnSpPr>
          <p:nvPr/>
        </p:nvCxnSpPr>
        <p:spPr>
          <a:xfrm>
            <a:off x="1107830" y="3789486"/>
            <a:ext cx="9785839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11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F2F613-C044-4F83-B778-338ED79F6831}"/>
              </a:ext>
            </a:extLst>
          </p:cNvPr>
          <p:cNvSpPr txBox="1">
            <a:spLocks/>
          </p:cNvSpPr>
          <p:nvPr/>
        </p:nvSpPr>
        <p:spPr>
          <a:xfrm>
            <a:off x="4627984" y="227827"/>
            <a:ext cx="7564016" cy="663211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Should we focus on serialization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EF76C4-4637-4E60-BE74-2E76608BB54A}"/>
              </a:ext>
            </a:extLst>
          </p:cNvPr>
          <p:cNvSpPr txBox="1">
            <a:spLocks/>
          </p:cNvSpPr>
          <p:nvPr/>
        </p:nvSpPr>
        <p:spPr>
          <a:xfrm>
            <a:off x="4627984" y="671400"/>
            <a:ext cx="7564016" cy="66321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Then Which genre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398D8-BDA0-44F8-AC25-CA5150206E95}"/>
              </a:ext>
            </a:extLst>
          </p:cNvPr>
          <p:cNvSpPr txBox="1"/>
          <p:nvPr/>
        </p:nvSpPr>
        <p:spPr>
          <a:xfrm>
            <a:off x="972846" y="5546365"/>
            <a:ext cx="9613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Adventure, Action, Comedy market is relatively less saturated with high return percentage.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Drama is highly saturated genre.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Horror, Thriller, Mystery release count is higher with higher mean return percentage.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39CD31D-2A5E-4FA5-911F-50AF5BD17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9" y="1589307"/>
            <a:ext cx="9373920" cy="3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7E0CD-7037-422E-B3E7-DB48FC49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032" y="2187576"/>
            <a:ext cx="6857999" cy="2482850"/>
          </a:xfrm>
          <a:prstGeom prst="rect">
            <a:avLst/>
          </a:prstGeom>
        </p:spPr>
      </p:pic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A68C0D7C-A84C-461F-B2F2-F59A528B2B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927161"/>
              </p:ext>
            </p:extLst>
          </p:nvPr>
        </p:nvGraphicFramePr>
        <p:xfrm>
          <a:off x="4257561" y="2196661"/>
          <a:ext cx="7454077" cy="358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46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030FD700-069E-45B7-99EE-9FD40B19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B8D487B-AE36-42B7-BBB8-4CFAC1583A17}"/>
              </a:ext>
            </a:extLst>
          </p:cNvPr>
          <p:cNvSpPr txBox="1">
            <a:spLocks/>
          </p:cNvSpPr>
          <p:nvPr/>
        </p:nvSpPr>
        <p:spPr>
          <a:xfrm>
            <a:off x="685800" y="1066163"/>
            <a:ext cx="3306744" cy="514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Next steps</a:t>
            </a:r>
          </a:p>
        </p:txBody>
      </p:sp>
      <p:graphicFrame>
        <p:nvGraphicFramePr>
          <p:cNvPr id="26" name="TextBox 1">
            <a:extLst>
              <a:ext uri="{FF2B5EF4-FFF2-40B4-BE49-F238E27FC236}">
                <a16:creationId xmlns:a16="http://schemas.microsoft.com/office/drawing/2014/main" id="{51A88F8B-0DCC-43E8-9A19-3F06C3A73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779323"/>
              </p:ext>
            </p:extLst>
          </p:nvPr>
        </p:nvGraphicFramePr>
        <p:xfrm>
          <a:off x="4678343" y="1127125"/>
          <a:ext cx="7339485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9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he perfect entertainment snack">
            <a:extLst>
              <a:ext uri="{FF2B5EF4-FFF2-40B4-BE49-F238E27FC236}">
                <a16:creationId xmlns:a16="http://schemas.microsoft.com/office/drawing/2014/main" id="{06367241-90B4-4833-BBCD-CA901B20B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1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0C19C-BE9C-4D0A-ACB3-EE88918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6" y="1299892"/>
            <a:ext cx="11652080" cy="17497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>
                <a:solidFill>
                  <a:srgbClr val="F8A026"/>
                </a:solidFill>
              </a:rPr>
              <a:t>Thank you !!!</a:t>
            </a:r>
          </a:p>
        </p:txBody>
      </p:sp>
      <p:graphicFrame>
        <p:nvGraphicFramePr>
          <p:cNvPr id="28" name="Text Placeholder 3">
            <a:extLst>
              <a:ext uri="{FF2B5EF4-FFF2-40B4-BE49-F238E27FC236}">
                <a16:creationId xmlns:a16="http://schemas.microsoft.com/office/drawing/2014/main" id="{C95DA406-1A9E-4A54-82E6-21DC9EA3E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080059"/>
              </p:ext>
            </p:extLst>
          </p:nvPr>
        </p:nvGraphicFramePr>
        <p:xfrm>
          <a:off x="2242634" y="3049650"/>
          <a:ext cx="8296678" cy="2903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5598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1C46C-5378-476B-9E95-6903C852B861}"/>
              </a:ext>
            </a:extLst>
          </p:cNvPr>
          <p:cNvSpPr txBox="1">
            <a:spLocks/>
          </p:cNvSpPr>
          <p:nvPr/>
        </p:nvSpPr>
        <p:spPr>
          <a:xfrm>
            <a:off x="4976028" y="965200"/>
            <a:ext cx="6170943" cy="4329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5400"/>
              <a:t>Appendix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8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0F5385-09B2-434F-91B5-9983EF2EC45B}"/>
              </a:ext>
            </a:extLst>
          </p:cNvPr>
          <p:cNvSpPr txBox="1">
            <a:spLocks/>
          </p:cNvSpPr>
          <p:nvPr/>
        </p:nvSpPr>
        <p:spPr>
          <a:xfrm>
            <a:off x="685800" y="4698999"/>
            <a:ext cx="10820400" cy="82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/>
              <a:t>Domestic V International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60AF3BB4-3D8F-4D7F-B808-6E2FAEE43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4" y="1765299"/>
            <a:ext cx="10895045" cy="24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85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8963" y="1441450"/>
            <a:ext cx="3243944" cy="62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Industry Overview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AEE4630-4C71-4BC8-8CA6-76596B480E93}"/>
              </a:ext>
            </a:extLst>
          </p:cNvPr>
          <p:cNvSpPr txBox="1">
            <a:spLocks/>
          </p:cNvSpPr>
          <p:nvPr/>
        </p:nvSpPr>
        <p:spPr>
          <a:xfrm>
            <a:off x="8392885" y="1969083"/>
            <a:ext cx="3580913" cy="3447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One of the thriving industry of modern times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Experiencing a recent boom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Streaming business is lucrative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Seemingly every tech company is in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FC2E32-CEEE-422F-B042-681E302BFA7A}"/>
              </a:ext>
            </a:extLst>
          </p:cNvPr>
          <p:cNvCxnSpPr>
            <a:cxnSpLocks/>
          </p:cNvCxnSpPr>
          <p:nvPr/>
        </p:nvCxnSpPr>
        <p:spPr>
          <a:xfrm>
            <a:off x="8600510" y="2167143"/>
            <a:ext cx="2479431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5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551A586-145B-45E4-A6DF-C5E358878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081121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844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0795"/>
            <a:ext cx="8610600" cy="1293028"/>
          </a:xfrm>
        </p:spPr>
        <p:txBody>
          <a:bodyPr/>
          <a:lstStyle/>
          <a:p>
            <a:r>
              <a:rPr lang="en-US" dirty="0"/>
              <a:t>Data processing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EF18-11FA-404D-8849-4F4BC268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sourced from IMDb and </a:t>
            </a:r>
            <a:r>
              <a:rPr lang="en-US" dirty="0" err="1"/>
              <a:t>TMDb</a:t>
            </a:r>
            <a:r>
              <a:rPr lang="en-US" dirty="0"/>
              <a:t> from 2015 to 2020 detailing</a:t>
            </a:r>
          </a:p>
          <a:p>
            <a:pPr lvl="1"/>
            <a:r>
              <a:rPr lang="en-US" dirty="0"/>
              <a:t>Movie financial data </a:t>
            </a:r>
          </a:p>
          <a:p>
            <a:pPr lvl="1"/>
            <a:r>
              <a:rPr lang="en-US" dirty="0"/>
              <a:t>Movie rating data</a:t>
            </a:r>
          </a:p>
          <a:p>
            <a:pPr lvl="1"/>
            <a:r>
              <a:rPr lang="en-US" dirty="0"/>
              <a:t>Movie production company</a:t>
            </a:r>
          </a:p>
          <a:p>
            <a:pPr lvl="1"/>
            <a:r>
              <a:rPr lang="en-US" dirty="0"/>
              <a:t>Movie genre information</a:t>
            </a:r>
          </a:p>
          <a:p>
            <a:pPr lvl="1"/>
            <a:endParaRPr lang="en-US" dirty="0"/>
          </a:p>
          <a:p>
            <a:r>
              <a:rPr lang="en-US" dirty="0"/>
              <a:t>Focused analysis only on English language movie</a:t>
            </a:r>
          </a:p>
          <a:p>
            <a:endParaRPr lang="en-US" dirty="0"/>
          </a:p>
          <a:p>
            <a:r>
              <a:rPr lang="en-US" dirty="0"/>
              <a:t>Dataset size after cleaning and processing: 1113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45704-7289-48AB-92A4-22A41E66523C}"/>
              </a:ext>
            </a:extLst>
          </p:cNvPr>
          <p:cNvCxnSpPr>
            <a:cxnSpLocks/>
          </p:cNvCxnSpPr>
          <p:nvPr/>
        </p:nvCxnSpPr>
        <p:spPr>
          <a:xfrm>
            <a:off x="5706208" y="1573823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3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1761067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3004364"/>
            <a:ext cx="10490200" cy="1929096"/>
          </a:xfrm>
        </p:spPr>
        <p:txBody>
          <a:bodyPr>
            <a:normAutofit/>
          </a:bodyPr>
          <a:lstStyle/>
          <a:p>
            <a:r>
              <a:rPr lang="en-US" sz="2800" dirty="0"/>
              <a:t>On seasonality of releases </a:t>
            </a:r>
          </a:p>
          <a:p>
            <a:r>
              <a:rPr lang="en-US" sz="2800" dirty="0"/>
              <a:t>On movie genres</a:t>
            </a:r>
          </a:p>
          <a:p>
            <a:r>
              <a:rPr lang="en-US" sz="2800"/>
              <a:t>On </a:t>
            </a:r>
            <a:r>
              <a:rPr lang="en-US" sz="2800" dirty="0"/>
              <a:t>profitability of movie franchise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DB922B-CB1F-40F8-B63A-B2A8DDAB6407}"/>
              </a:ext>
            </a:extLst>
          </p:cNvPr>
          <p:cNvCxnSpPr>
            <a:cxnSpLocks/>
          </p:cNvCxnSpPr>
          <p:nvPr/>
        </p:nvCxnSpPr>
        <p:spPr>
          <a:xfrm>
            <a:off x="5706208" y="2646488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66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B335-0E93-4F47-8191-B3A66F87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876" y="87923"/>
            <a:ext cx="8610600" cy="1068423"/>
          </a:xfrm>
        </p:spPr>
        <p:txBody>
          <a:bodyPr/>
          <a:lstStyle/>
          <a:p>
            <a:r>
              <a:rPr lang="en-US" dirty="0"/>
              <a:t>When to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D8F32-6043-4803-989D-A53E1941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7208" y="947463"/>
            <a:ext cx="6986954" cy="59113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9D1D9"/>
                </a:solidFill>
                <a:latin typeface="-apple-system"/>
              </a:rPr>
              <a:t>F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ocus for release schedule in the </a:t>
            </a:r>
            <a:r>
              <a:rPr lang="en-US" sz="2400" b="1" i="1" dirty="0">
                <a:solidFill>
                  <a:srgbClr val="C9D1D9"/>
                </a:solidFill>
                <a:effectLst/>
                <a:latin typeface="-apple-system"/>
              </a:rPr>
              <a:t>holidays season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  <a:endParaRPr lang="en-US" sz="2400" dirty="0"/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38B3BE-8193-4190-8C19-57D1E0195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8" y="1901664"/>
            <a:ext cx="3206404" cy="252086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05F4-22F2-41E7-AA3E-44BA12DD7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922" y="5037144"/>
            <a:ext cx="3861023" cy="137538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Holiday movies are more 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Good for entering the market with a more favorable impression on people.</a:t>
            </a:r>
            <a:endParaRPr lang="en-US" dirty="0"/>
          </a:p>
        </p:txBody>
      </p:sp>
      <p:pic>
        <p:nvPicPr>
          <p:cNvPr id="10" name="Content Placeholder 9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AB1315B2-19D9-4343-9AFD-CDF6AD406F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7614"/>
            <a:ext cx="6758354" cy="3116181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38FF7D-F115-4DBD-B087-00FD3BED03B3}"/>
              </a:ext>
            </a:extLst>
          </p:cNvPr>
          <p:cNvCxnSpPr>
            <a:cxnSpLocks/>
          </p:cNvCxnSpPr>
          <p:nvPr/>
        </p:nvCxnSpPr>
        <p:spPr>
          <a:xfrm>
            <a:off x="5706208" y="975950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C114EA-5FAE-424D-83DA-EC90C75A1490}"/>
              </a:ext>
            </a:extLst>
          </p:cNvPr>
          <p:cNvCxnSpPr>
            <a:cxnSpLocks/>
          </p:cNvCxnSpPr>
          <p:nvPr/>
        </p:nvCxnSpPr>
        <p:spPr>
          <a:xfrm>
            <a:off x="4062616" y="5149780"/>
            <a:ext cx="0" cy="115011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E17DAB4-9211-4789-A7CF-8A11B48BD56F}"/>
              </a:ext>
            </a:extLst>
          </p:cNvPr>
          <p:cNvSpPr txBox="1">
            <a:spLocks/>
          </p:cNvSpPr>
          <p:nvPr/>
        </p:nvSpPr>
        <p:spPr>
          <a:xfrm>
            <a:off x="4457705" y="4987332"/>
            <a:ext cx="7646373" cy="147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Summer releases are more costly,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But summer return is steeper.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Number of movies beyond 500 million is less frequent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07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3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8" name="Picture 25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D47A5-4E38-45F2-B7CB-67FB66EF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144584"/>
            <a:ext cx="10820400" cy="8212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Most successful 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35660-6A02-4252-82BA-4B9D1F38A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4785" y="4845137"/>
            <a:ext cx="4633546" cy="69426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None of them fall into a single </a:t>
            </a:r>
            <a:r>
              <a:rPr lang="en-US" sz="2000" b="0" i="0" dirty="0">
                <a:effectLst/>
              </a:rPr>
              <a:t>genre</a:t>
            </a:r>
            <a:endParaRPr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526328-2C5B-4C86-8021-A861D64E93C6}"/>
              </a:ext>
            </a:extLst>
          </p:cNvPr>
          <p:cNvGrpSpPr/>
          <p:nvPr/>
        </p:nvGrpSpPr>
        <p:grpSpPr>
          <a:xfrm>
            <a:off x="5253140" y="1584939"/>
            <a:ext cx="6719052" cy="3003071"/>
            <a:chOff x="0" y="1441450"/>
            <a:chExt cx="12192000" cy="5449198"/>
          </a:xfrm>
        </p:grpSpPr>
        <p:pic>
          <p:nvPicPr>
            <p:cNvPr id="14" name="Picture 13" descr="Chart, text&#10;&#10;Description automatically generated">
              <a:extLst>
                <a:ext uri="{FF2B5EF4-FFF2-40B4-BE49-F238E27FC236}">
                  <a16:creationId xmlns:a16="http://schemas.microsoft.com/office/drawing/2014/main" id="{F9AE4294-37A1-4BD3-B956-1FF96BB9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1450"/>
              <a:ext cx="12192000" cy="2870988"/>
            </a:xfrm>
            <a:prstGeom prst="rect">
              <a:avLst/>
            </a:prstGeom>
          </p:spPr>
        </p:pic>
        <p:pic>
          <p:nvPicPr>
            <p:cNvPr id="22" name="Picture 21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5F34CF2-C823-4521-A95B-2FD06A78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49886"/>
              <a:ext cx="12192000" cy="2740762"/>
            </a:xfrm>
            <a:prstGeom prst="rect">
              <a:avLst/>
            </a:prstGeom>
          </p:spPr>
        </p:pic>
      </p:grpSp>
      <p:pic>
        <p:nvPicPr>
          <p:cNvPr id="27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EA352A7-D05A-4385-82C1-ADFBD1E63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1584939"/>
            <a:ext cx="4391809" cy="300307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9E6785F-B210-42C5-ACA3-8B978D16B986}"/>
              </a:ext>
            </a:extLst>
          </p:cNvPr>
          <p:cNvSpPr txBox="1"/>
          <p:nvPr/>
        </p:nvSpPr>
        <p:spPr>
          <a:xfrm>
            <a:off x="5402608" y="4715217"/>
            <a:ext cx="6719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Franchised movies are often more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Greater success in international market.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67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102C-D429-4F4F-ADB9-F5F51C48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-14897"/>
            <a:ext cx="8610600" cy="1295400"/>
          </a:xfrm>
        </p:spPr>
        <p:txBody>
          <a:bodyPr/>
          <a:lstStyle/>
          <a:p>
            <a:r>
              <a:rPr lang="en-US"/>
              <a:t>Movie Genre Selection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43576-B0A2-4FB8-883A-1B614CE10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1055" y="1977192"/>
            <a:ext cx="2171089" cy="3200400"/>
          </a:xfrm>
        </p:spPr>
        <p:txBody>
          <a:bodyPr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Any one, or combination of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Adventure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Animation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9D1D9"/>
              </a:solidFill>
              <a:effectLst/>
              <a:latin typeface="-apple-system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Avoid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Western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War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History</a:t>
            </a:r>
          </a:p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487C91-FDAA-4141-87B3-969F8E614F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" y="1113482"/>
            <a:ext cx="9492176" cy="522403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5975D-A1E6-4306-95E9-E65A97A690E6}"/>
              </a:ext>
            </a:extLst>
          </p:cNvPr>
          <p:cNvSpPr txBox="1"/>
          <p:nvPr/>
        </p:nvSpPr>
        <p:spPr>
          <a:xfrm>
            <a:off x="8317522" y="6611779"/>
            <a:ext cx="422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most successful movies doesn’t belong to a single genre.</a:t>
            </a:r>
          </a:p>
        </p:txBody>
      </p:sp>
    </p:spTree>
    <p:extLst>
      <p:ext uri="{BB962C8B-B14F-4D97-AF65-F5344CB8AC3E}">
        <p14:creationId xmlns:p14="http://schemas.microsoft.com/office/powerpoint/2010/main" val="17052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0BB08-C5C6-425E-830A-D288CAA5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1" y="616639"/>
            <a:ext cx="9352147" cy="707919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Should we focus on serialization</a:t>
            </a: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8046E896-541B-474C-81A7-69764339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73" y="2413901"/>
            <a:ext cx="3502854" cy="2685362"/>
          </a:xfrm>
        </p:spPr>
        <p:txBody>
          <a:bodyPr>
            <a:normAutofit/>
          </a:bodyPr>
          <a:lstStyle/>
          <a:p>
            <a:r>
              <a:rPr lang="en-US" sz="2800" dirty="0"/>
              <a:t>Short answer:</a:t>
            </a:r>
          </a:p>
          <a:p>
            <a:pPr lvl="1"/>
            <a:r>
              <a:rPr lang="en-US" sz="2400" dirty="0"/>
              <a:t>Definitely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Franchised movies are consistently outperforming </a:t>
            </a:r>
          </a:p>
          <a:p>
            <a:r>
              <a:rPr lang="en-US" sz="1600" dirty="0"/>
              <a:t>Franchised movies rarely flop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43725354-9469-4CC6-B048-35288F5D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0" y="1775488"/>
            <a:ext cx="8004425" cy="39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1075</TotalTime>
  <Words>385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-apple-system</vt:lpstr>
      <vt:lpstr>Arial</vt:lpstr>
      <vt:lpstr>Century Gothic</vt:lpstr>
      <vt:lpstr>Vapor Trail</vt:lpstr>
      <vt:lpstr>Movie Industry analysis for Microsoft</vt:lpstr>
      <vt:lpstr>Introduction</vt:lpstr>
      <vt:lpstr>Business problem</vt:lpstr>
      <vt:lpstr>Data processing methodology</vt:lpstr>
      <vt:lpstr>Recommendation</vt:lpstr>
      <vt:lpstr>When to release</vt:lpstr>
      <vt:lpstr>Most successful ones</vt:lpstr>
      <vt:lpstr>Movie Genre Selection</vt:lpstr>
      <vt:lpstr>Should we focus on serialization</vt:lpstr>
      <vt:lpstr>PowerPoint Presentation</vt:lpstr>
      <vt:lpstr>Conclusion</vt:lpstr>
      <vt:lpstr>PowerPoint Presentation</vt:lpstr>
      <vt:lpstr>Thank you !!!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Industry analysis for Microsoft</dc:title>
  <dc:creator>Tamjid Ahsan</dc:creator>
  <cp:lastModifiedBy>Tamjid Ahsan</cp:lastModifiedBy>
  <cp:revision>1</cp:revision>
  <dcterms:created xsi:type="dcterms:W3CDTF">2021-03-21T07:12:51Z</dcterms:created>
  <dcterms:modified xsi:type="dcterms:W3CDTF">2021-03-22T19:27:30Z</dcterms:modified>
</cp:coreProperties>
</file>